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311" r:id="rId2"/>
    <p:sldId id="329" r:id="rId3"/>
    <p:sldId id="330" r:id="rId4"/>
    <p:sldId id="373" r:id="rId5"/>
    <p:sldId id="374" r:id="rId6"/>
    <p:sldId id="331" r:id="rId7"/>
    <p:sldId id="335" r:id="rId8"/>
    <p:sldId id="337" r:id="rId9"/>
    <p:sldId id="338" r:id="rId10"/>
    <p:sldId id="339" r:id="rId11"/>
    <p:sldId id="340" r:id="rId12"/>
    <p:sldId id="336" r:id="rId13"/>
    <p:sldId id="341" r:id="rId14"/>
    <p:sldId id="342" r:id="rId15"/>
    <p:sldId id="345" r:id="rId16"/>
    <p:sldId id="343" r:id="rId17"/>
    <p:sldId id="344" r:id="rId18"/>
    <p:sldId id="346" r:id="rId19"/>
    <p:sldId id="347" r:id="rId20"/>
    <p:sldId id="348" r:id="rId21"/>
    <p:sldId id="349" r:id="rId22"/>
    <p:sldId id="350" r:id="rId23"/>
    <p:sldId id="351" r:id="rId24"/>
    <p:sldId id="352" r:id="rId25"/>
    <p:sldId id="353" r:id="rId26"/>
    <p:sldId id="354" r:id="rId27"/>
    <p:sldId id="355" r:id="rId28"/>
    <p:sldId id="371" r:id="rId29"/>
    <p:sldId id="358" r:id="rId30"/>
    <p:sldId id="359" r:id="rId31"/>
    <p:sldId id="378" r:id="rId32"/>
    <p:sldId id="379" r:id="rId33"/>
    <p:sldId id="380" r:id="rId34"/>
    <p:sldId id="381" r:id="rId35"/>
    <p:sldId id="382" r:id="rId36"/>
    <p:sldId id="383" r:id="rId37"/>
    <p:sldId id="384" r:id="rId38"/>
    <p:sldId id="385" r:id="rId39"/>
    <p:sldId id="386" r:id="rId40"/>
    <p:sldId id="387" r:id="rId41"/>
    <p:sldId id="360" r:id="rId42"/>
    <p:sldId id="361" r:id="rId43"/>
    <p:sldId id="362" r:id="rId44"/>
    <p:sldId id="376" r:id="rId45"/>
    <p:sldId id="36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Kapitelfolien" id="{ECD1D396-0022-364A-99A5-6FEEDFC33787}">
          <p14:sldIdLst>
            <p14:sldId id="311"/>
            <p14:sldId id="329"/>
            <p14:sldId id="330"/>
            <p14:sldId id="373"/>
            <p14:sldId id="374"/>
            <p14:sldId id="331"/>
            <p14:sldId id="335"/>
            <p14:sldId id="337"/>
            <p14:sldId id="338"/>
            <p14:sldId id="339"/>
            <p14:sldId id="340"/>
            <p14:sldId id="336"/>
            <p14:sldId id="341"/>
            <p14:sldId id="342"/>
            <p14:sldId id="345"/>
            <p14:sldId id="343"/>
            <p14:sldId id="344"/>
            <p14:sldId id="346"/>
            <p14:sldId id="347"/>
            <p14:sldId id="348"/>
            <p14:sldId id="349"/>
            <p14:sldId id="350"/>
            <p14:sldId id="351"/>
            <p14:sldId id="352"/>
            <p14:sldId id="353"/>
            <p14:sldId id="354"/>
            <p14:sldId id="355"/>
            <p14:sldId id="371"/>
            <p14:sldId id="358"/>
            <p14:sldId id="359"/>
            <p14:sldId id="378"/>
            <p14:sldId id="379"/>
            <p14:sldId id="380"/>
            <p14:sldId id="381"/>
            <p14:sldId id="382"/>
            <p14:sldId id="383"/>
            <p14:sldId id="384"/>
            <p14:sldId id="385"/>
            <p14:sldId id="386"/>
            <p14:sldId id="387"/>
            <p14:sldId id="360"/>
            <p14:sldId id="361"/>
            <p14:sldId id="362"/>
            <p14:sldId id="376"/>
            <p14:sldId id="363"/>
          </p14:sldIdLst>
        </p14:section>
        <p14:section name="Inhaltsfolien" id="{E29185E7-3195-734A-BA34-D75346D99764}">
          <p14:sldIdLst/>
        </p14:section>
        <p14:section name="Bildfolien" id="{999731A1-D717-7749-8534-2A7530CE85E6}">
          <p14:sldIdLst/>
        </p14:section>
        <p14:section name="Grafiken" id="{86E1E28C-AFED-4847-8769-900918ACC23D}">
          <p14:sldIdLst/>
        </p14:section>
        <p14:section name="Illustrationen" id="{02CC9DFC-02DD-6B4A-B851-7AD2B1478E41}">
          <p14:sldIdLst/>
        </p14:section>
        <p14:section name="Icons" id="{01BEB9A6-D4B8-714D-80BF-43F90C012ECE}">
          <p14:sldIdLst/>
        </p14:section>
        <p14:section name="Tags" id="{AC20BE7D-98AD-2F4B-A50E-C0D6F77DDA6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744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92" autoAdjust="0"/>
    <p:restoredTop sz="93219"/>
  </p:normalViewPr>
  <p:slideViewPr>
    <p:cSldViewPr snapToGrid="0">
      <p:cViewPr varScale="1">
        <p:scale>
          <a:sx n="197" d="100"/>
          <a:sy n="197" d="100"/>
        </p:scale>
        <p:origin x="3282" y="150"/>
      </p:cViewPr>
      <p:guideLst/>
    </p:cSldViewPr>
  </p:slideViewPr>
  <p:notesTextViewPr>
    <p:cViewPr>
      <p:scale>
        <a:sx n="3" d="2"/>
        <a:sy n="3" d="2"/>
      </p:scale>
      <p:origin x="0" y="0"/>
    </p:cViewPr>
  </p:notesTextViewPr>
  <p:sorterViewPr>
    <p:cViewPr varScale="1">
      <p:scale>
        <a:sx n="100" d="100"/>
        <a:sy n="100" d="100"/>
      </p:scale>
      <p:origin x="0" y="-4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C9385-0902-3148-B397-A5E95B8C61B7}" type="datetimeFigureOut">
              <a:rPr lang="de-DE" smtClean="0"/>
              <a:t>11.03.2026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3A0D2-D543-6C44-8201-56C70C8E7899}" type="slidenum">
              <a:rPr lang="de-DE" smtClean="0"/>
              <a:t>‹Nr.›</a:t>
            </a:fld>
            <a:endParaRPr lang="de-DE"/>
          </a:p>
        </p:txBody>
      </p:sp>
    </p:spTree>
    <p:extLst>
      <p:ext uri="{BB962C8B-B14F-4D97-AF65-F5344CB8AC3E}">
        <p14:creationId xmlns:p14="http://schemas.microsoft.com/office/powerpoint/2010/main" val="118669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43A0D2-D543-6C44-8201-56C70C8E7899}" type="slidenum">
              <a:rPr lang="de-DE" smtClean="0"/>
              <a:t>33</a:t>
            </a:fld>
            <a:endParaRPr lang="de-DE"/>
          </a:p>
        </p:txBody>
      </p:sp>
    </p:spTree>
    <p:extLst>
      <p:ext uri="{BB962C8B-B14F-4D97-AF65-F5344CB8AC3E}">
        <p14:creationId xmlns:p14="http://schemas.microsoft.com/office/powerpoint/2010/main" val="385882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43A0D2-D543-6C44-8201-56C70C8E7899}" type="slidenum">
              <a:rPr lang="de-DE" smtClean="0"/>
              <a:t>35</a:t>
            </a:fld>
            <a:endParaRPr lang="de-DE"/>
          </a:p>
        </p:txBody>
      </p:sp>
    </p:spTree>
    <p:extLst>
      <p:ext uri="{BB962C8B-B14F-4D97-AF65-F5344CB8AC3E}">
        <p14:creationId xmlns:p14="http://schemas.microsoft.com/office/powerpoint/2010/main" val="240764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Full-1">
    <p:bg bwMode="gray">
      <p:bgPr>
        <a:solidFill>
          <a:schemeClr val="accent2"/>
        </a:solid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tx1"/>
            </a:solidFill>
          </a:ln>
        </p:spPr>
        <p:txBody>
          <a:bodyPr wrap="none" lIns="90000" rIns="90000">
            <a:spAutoFit/>
          </a:bodyPr>
          <a:lstStyle>
            <a:lvl1pPr marL="0" indent="0">
              <a:lnSpc>
                <a:spcPct val="100000"/>
              </a:lnSpc>
              <a:spcBef>
                <a:spcPts val="0"/>
              </a:spcBef>
              <a:buNone/>
              <a:defRPr sz="800">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25991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Keyvisual-Full-7">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tx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tx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tx1"/>
            </a:solidFill>
          </a:ln>
        </p:spPr>
        <p:txBody>
          <a:bodyPr wrap="none" lIns="90000" rIns="90000">
            <a:spAutoFit/>
          </a:bodyPr>
          <a:lstStyle>
            <a:lvl1pPr marL="0" indent="0">
              <a:lnSpc>
                <a:spcPct val="100000"/>
              </a:lnSpc>
              <a:spcBef>
                <a:spcPts val="0"/>
              </a:spcBef>
              <a:buNone/>
              <a:defRPr sz="800">
                <a:solidFill>
                  <a:schemeClr val="tx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tx1"/>
                </a:solidFill>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408010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Foto-Full-1">
    <p:bg bwMode="gray">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125D08E0-680F-9CFC-8662-131DE4D9C162}"/>
              </a:ext>
            </a:extLst>
          </p:cNvPr>
          <p:cNvSpPr>
            <a:spLocks noGrp="1"/>
          </p:cNvSpPr>
          <p:nvPr>
            <p:ph type="pic" sz="quarter" idx="15"/>
          </p:nvPr>
        </p:nvSpPr>
        <p:spPr>
          <a:xfrm>
            <a:off x="0" y="0"/>
            <a:ext cx="9144000" cy="5143500"/>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882649"/>
          </a:xfrm>
          <a:prstGeom prst="rect">
            <a:avLst/>
          </a:prstGeom>
        </p:spPr>
        <p:txBody>
          <a:bodyPr lIns="0" anchor="t" anchorCtr="0">
            <a:noAutofit/>
          </a:bodyPr>
          <a:lstStyle>
            <a:lvl1pPr>
              <a:defRPr sz="4500">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tx1"/>
            </a:solidFill>
          </a:ln>
        </p:spPr>
        <p:txBody>
          <a:bodyPr wrap="none" lIns="90000" rIns="90000">
            <a:spAutoFit/>
          </a:bodyPr>
          <a:lstStyle>
            <a:lvl1pPr marL="0" indent="0">
              <a:lnSpc>
                <a:spcPct val="100000"/>
              </a:lnSpc>
              <a:spcBef>
                <a:spcPts val="0"/>
              </a:spcBef>
              <a:buNone/>
              <a:defRPr sz="800">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
        <p:nvSpPr>
          <p:cNvPr id="4" name="Textplatzhalter 3" descr="Logo Landeshauptstadt München, Referat für Bildung und Sport">
            <a:extLst>
              <a:ext uri="{FF2B5EF4-FFF2-40B4-BE49-F238E27FC236}">
                <a16:creationId xmlns:a16="http://schemas.microsoft.com/office/drawing/2014/main" id="{D8E232C2-DF1D-2CD4-9C08-59EF78A00A14}"/>
              </a:ext>
            </a:extLst>
          </p:cNvPr>
          <p:cNvSpPr>
            <a:spLocks noGrp="1"/>
          </p:cNvSpPr>
          <p:nvPr>
            <p:ph type="body" sz="quarter" idx="14" hasCustomPrompt="1"/>
          </p:nvPr>
        </p:nvSpPr>
        <p:spPr>
          <a:xfrm>
            <a:off x="7696535" y="303213"/>
            <a:ext cx="1130399" cy="385173"/>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400">
                <a:solidFill>
                  <a:schemeClr val="bg1"/>
                </a:solidFill>
              </a:defRPr>
            </a:lvl1pPr>
          </a:lstStyle>
          <a:p>
            <a:pPr lvl="0"/>
            <a:r>
              <a:rPr lang="de-DE" dirty="0"/>
              <a:t>  </a:t>
            </a:r>
          </a:p>
        </p:txBody>
      </p:sp>
    </p:spTree>
    <p:extLst>
      <p:ext uri="{BB962C8B-B14F-4D97-AF65-F5344CB8AC3E}">
        <p14:creationId xmlns:p14="http://schemas.microsoft.com/office/powerpoint/2010/main" val="103569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Foto-Full-2">
    <p:bg bwMode="gray">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125D08E0-680F-9CFC-8662-131DE4D9C162}"/>
              </a:ext>
            </a:extLst>
          </p:cNvPr>
          <p:cNvSpPr>
            <a:spLocks noGrp="1"/>
          </p:cNvSpPr>
          <p:nvPr>
            <p:ph type="pic" sz="quarter" idx="15"/>
          </p:nvPr>
        </p:nvSpPr>
        <p:spPr>
          <a:xfrm>
            <a:off x="0" y="0"/>
            <a:ext cx="9144000" cy="5143500"/>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882649"/>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sp>
        <p:nvSpPr>
          <p:cNvPr id="4" name="Textplatzhalter 3" descr="Logo Landeshauptstadt München, Referat für Bildung und Sport">
            <a:extLst>
              <a:ext uri="{FF2B5EF4-FFF2-40B4-BE49-F238E27FC236}">
                <a16:creationId xmlns:a16="http://schemas.microsoft.com/office/drawing/2014/main" id="{D8E232C2-DF1D-2CD4-9C08-59EF78A00A14}"/>
              </a:ext>
            </a:extLst>
          </p:cNvPr>
          <p:cNvSpPr>
            <a:spLocks noGrp="1"/>
          </p:cNvSpPr>
          <p:nvPr>
            <p:ph type="body" sz="quarter" idx="14" hasCustomPrompt="1"/>
          </p:nvPr>
        </p:nvSpPr>
        <p:spPr>
          <a:xfrm>
            <a:off x="7696535" y="303213"/>
            <a:ext cx="1130399" cy="385173"/>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400">
                <a:solidFill>
                  <a:schemeClr val="bg1"/>
                </a:solidFill>
              </a:defRPr>
            </a:lvl1pPr>
          </a:lstStyle>
          <a:p>
            <a:pPr lvl="0"/>
            <a:r>
              <a:rPr lang="de-DE" dirty="0"/>
              <a:t>  </a:t>
            </a:r>
          </a:p>
        </p:txBody>
      </p:sp>
    </p:spTree>
    <p:extLst>
      <p:ext uri="{BB962C8B-B14F-4D97-AF65-F5344CB8AC3E}">
        <p14:creationId xmlns:p14="http://schemas.microsoft.com/office/powerpoint/2010/main" val="2925892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folie-Foto-Part">
    <p:bg bwMode="gray">
      <p:bgPr>
        <a:solidFill>
          <a:schemeClr val="bg1"/>
        </a:solidFill>
        <a:effectLst/>
      </p:bgPr>
    </p:bg>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02B76105-7F73-A476-F070-4F9BEB918367}"/>
              </a:ext>
            </a:extLst>
          </p:cNvPr>
          <p:cNvSpPr>
            <a:spLocks noGrp="1"/>
          </p:cNvSpPr>
          <p:nvPr>
            <p:ph type="pic" sz="quarter" idx="15"/>
          </p:nvPr>
        </p:nvSpPr>
        <p:spPr>
          <a:xfrm>
            <a:off x="0" y="0"/>
            <a:ext cx="4572000" cy="5143500"/>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869453" y="1492251"/>
            <a:ext cx="3806235" cy="1346200"/>
          </a:xfrm>
          <a:prstGeom prst="rect">
            <a:avLst/>
          </a:prstGeom>
        </p:spPr>
        <p:txBody>
          <a:bodyPr lIns="0" anchor="t" anchorCtr="0">
            <a:noAutofit/>
          </a:bodyPr>
          <a:lstStyle>
            <a:lvl1pPr>
              <a:defRPr sz="4500">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869453" y="2967015"/>
            <a:ext cx="3806235" cy="1009673"/>
          </a:xfrm>
          <a:prstGeom prst="rect">
            <a:avLst/>
          </a:prstGeom>
        </p:spPr>
        <p:txBody>
          <a:bodyPr lIns="0" tIns="46800" rIns="0"/>
          <a:lstStyle>
            <a:lvl1pPr marL="0" indent="0" algn="l">
              <a:spcBef>
                <a:spcPts val="0"/>
              </a:spcBef>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tx1"/>
            </a:solidFill>
          </a:ln>
        </p:spPr>
        <p:txBody>
          <a:bodyPr wrap="none" lIns="90000" rIns="90000">
            <a:spAutoFit/>
          </a:bodyPr>
          <a:lstStyle>
            <a:lvl1pPr marL="0" indent="0">
              <a:lnSpc>
                <a:spcPct val="100000"/>
              </a:lnSpc>
              <a:spcBef>
                <a:spcPts val="0"/>
              </a:spcBef>
              <a:buNone/>
              <a:defRPr sz="800">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78445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Keyvisual-Part-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869453" y="1492251"/>
            <a:ext cx="380623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869453" y="2967015"/>
            <a:ext cx="380623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3" name="Grafik 2" descr="Logo Landeshauptstadt München, Referat für Bildung und Sport">
            <a:extLst>
              <a:ext uri="{FF2B5EF4-FFF2-40B4-BE49-F238E27FC236}">
                <a16:creationId xmlns:a16="http://schemas.microsoft.com/office/drawing/2014/main" id="{10C286AC-A056-F97D-E5E9-6A7236196B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1320421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Keyvisual-Part-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869453" y="1492251"/>
            <a:ext cx="3806235" cy="1346200"/>
          </a:xfrm>
          <a:prstGeom prst="rect">
            <a:avLst/>
          </a:prstGeom>
        </p:spPr>
        <p:txBody>
          <a:bodyPr lIns="0" anchor="t" anchorCtr="0">
            <a:noAutofit/>
          </a:bodyPr>
          <a:lstStyle>
            <a:lvl1pPr>
              <a:defRPr sz="4500">
                <a:solidFill>
                  <a:schemeClr val="tx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869453" y="2967015"/>
            <a:ext cx="3806235" cy="1009673"/>
          </a:xfrm>
          <a:prstGeom prst="rect">
            <a:avLst/>
          </a:prstGeom>
        </p:spPr>
        <p:txBody>
          <a:bodyPr lIns="0" tIns="46800" rIns="0"/>
          <a:lstStyle>
            <a:lvl1pPr marL="0" indent="0" algn="l">
              <a:spcBef>
                <a:spcPts val="0"/>
              </a:spcBef>
              <a:buNone/>
              <a:defRPr sz="1800">
                <a:solidFill>
                  <a:schemeClr val="tx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tx1"/>
            </a:solidFill>
          </a:ln>
        </p:spPr>
        <p:txBody>
          <a:bodyPr wrap="none" lIns="90000" rIns="90000">
            <a:spAutoFit/>
          </a:bodyPr>
          <a:lstStyle>
            <a:lvl1pPr marL="0" indent="0">
              <a:lnSpc>
                <a:spcPct val="100000"/>
              </a:lnSpc>
              <a:spcBef>
                <a:spcPts val="0"/>
              </a:spcBef>
              <a:buNone/>
              <a:defRPr sz="800">
                <a:solidFill>
                  <a:schemeClr val="tx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tx1"/>
                </a:solidFill>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176273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sfolie-Agenda-1">
    <p:bg bwMode="gray">
      <p:bgPr>
        <a:solidFill>
          <a:schemeClr val="bg1"/>
        </a:solidFill>
        <a:effectLst/>
      </p:bgPr>
    </p:bg>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FC765D90-3D56-C06A-97EA-D37344725595}"/>
              </a:ext>
            </a:extLst>
          </p:cNvPr>
          <p:cNvSpPr>
            <a:spLocks noGrp="1"/>
          </p:cNvSpPr>
          <p:nvPr>
            <p:ph type="title" hasCustomPrompt="1"/>
          </p:nvPr>
        </p:nvSpPr>
        <p:spPr>
          <a:xfrm>
            <a:off x="468941" y="303213"/>
            <a:ext cx="6155697" cy="910339"/>
          </a:xfrm>
          <a:prstGeom prst="rect">
            <a:avLst/>
          </a:prstGeom>
        </p:spPr>
        <p:txBody>
          <a:bodyPr lIns="0" rIns="0" anchor="t" anchorCtr="0">
            <a:noAutofit/>
          </a:bodyPr>
          <a:lstStyle>
            <a:lvl1pPr>
              <a:defRPr sz="3000">
                <a:latin typeface="+mn-lt"/>
                <a:cs typeface="Arial" panose="020B0604020202020204" pitchFamily="34" charset="0"/>
              </a:defRPr>
            </a:lvl1pPr>
          </a:lstStyle>
          <a:p>
            <a:r>
              <a:rPr lang="de-DE" dirty="0"/>
              <a:t>2-zeilige Headline (H2)</a:t>
            </a:r>
            <a:br>
              <a:rPr lang="de-DE" dirty="0"/>
            </a:br>
            <a:r>
              <a:rPr lang="de-DE" dirty="0"/>
              <a:t>Arial, 30Pt.</a:t>
            </a:r>
          </a:p>
        </p:txBody>
      </p:sp>
      <p:sp>
        <p:nvSpPr>
          <p:cNvPr id="7" name="Textplatzhalter 9">
            <a:extLst>
              <a:ext uri="{FF2B5EF4-FFF2-40B4-BE49-F238E27FC236}">
                <a16:creationId xmlns:a16="http://schemas.microsoft.com/office/drawing/2014/main" id="{3332AB4F-968A-D9FE-4A5F-E16B797925AD}"/>
              </a:ext>
            </a:extLst>
          </p:cNvPr>
          <p:cNvSpPr>
            <a:spLocks noGrp="1"/>
          </p:cNvSpPr>
          <p:nvPr>
            <p:ph type="body" sz="quarter" idx="14" hasCustomPrompt="1"/>
          </p:nvPr>
        </p:nvSpPr>
        <p:spPr>
          <a:xfrm>
            <a:off x="468943" y="1902483"/>
            <a:ext cx="6783627" cy="289571"/>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1" name="Textplatzhalter 9">
            <a:extLst>
              <a:ext uri="{FF2B5EF4-FFF2-40B4-BE49-F238E27FC236}">
                <a16:creationId xmlns:a16="http://schemas.microsoft.com/office/drawing/2014/main" id="{9EF6B3B8-4317-3228-951D-011A9CDA85C3}"/>
              </a:ext>
            </a:extLst>
          </p:cNvPr>
          <p:cNvSpPr>
            <a:spLocks noGrp="1"/>
          </p:cNvSpPr>
          <p:nvPr>
            <p:ph type="body" sz="quarter" idx="15" hasCustomPrompt="1"/>
          </p:nvPr>
        </p:nvSpPr>
        <p:spPr>
          <a:xfrm>
            <a:off x="468943" y="2362521"/>
            <a:ext cx="6783627"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2" name="Textplatzhalter 9">
            <a:extLst>
              <a:ext uri="{FF2B5EF4-FFF2-40B4-BE49-F238E27FC236}">
                <a16:creationId xmlns:a16="http://schemas.microsoft.com/office/drawing/2014/main" id="{9C621088-5535-B9A1-EA94-18D7F89C3E4C}"/>
              </a:ext>
            </a:extLst>
          </p:cNvPr>
          <p:cNvSpPr>
            <a:spLocks noGrp="1"/>
          </p:cNvSpPr>
          <p:nvPr>
            <p:ph type="body" sz="quarter" idx="16" hasCustomPrompt="1"/>
          </p:nvPr>
        </p:nvSpPr>
        <p:spPr>
          <a:xfrm>
            <a:off x="468942" y="2851516"/>
            <a:ext cx="6783627"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3" name="Textplatzhalter 9">
            <a:extLst>
              <a:ext uri="{FF2B5EF4-FFF2-40B4-BE49-F238E27FC236}">
                <a16:creationId xmlns:a16="http://schemas.microsoft.com/office/drawing/2014/main" id="{1BB60076-85FB-7D2A-3394-0EF3F572AA8A}"/>
              </a:ext>
            </a:extLst>
          </p:cNvPr>
          <p:cNvSpPr>
            <a:spLocks noGrp="1"/>
          </p:cNvSpPr>
          <p:nvPr>
            <p:ph type="body" sz="quarter" idx="17" hasCustomPrompt="1"/>
          </p:nvPr>
        </p:nvSpPr>
        <p:spPr>
          <a:xfrm>
            <a:off x="468942" y="3340511"/>
            <a:ext cx="6783627"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4" name="Textplatzhalter 9">
            <a:extLst>
              <a:ext uri="{FF2B5EF4-FFF2-40B4-BE49-F238E27FC236}">
                <a16:creationId xmlns:a16="http://schemas.microsoft.com/office/drawing/2014/main" id="{A23FC5CA-C2B9-7598-5588-63A065A0A105}"/>
              </a:ext>
            </a:extLst>
          </p:cNvPr>
          <p:cNvSpPr>
            <a:spLocks noGrp="1"/>
          </p:cNvSpPr>
          <p:nvPr>
            <p:ph type="body" sz="quarter" idx="18" hasCustomPrompt="1"/>
          </p:nvPr>
        </p:nvSpPr>
        <p:spPr>
          <a:xfrm>
            <a:off x="468941" y="3830018"/>
            <a:ext cx="6783627"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8" name="Fußzeilenplatzhalter 7">
            <a:extLst>
              <a:ext uri="{FF2B5EF4-FFF2-40B4-BE49-F238E27FC236}">
                <a16:creationId xmlns:a16="http://schemas.microsoft.com/office/drawing/2014/main" id="{EB4B2B99-7F92-4C63-9DE9-01CA02107F94}"/>
              </a:ext>
            </a:extLst>
          </p:cNvPr>
          <p:cNvSpPr>
            <a:spLocks noGrp="1"/>
          </p:cNvSpPr>
          <p:nvPr>
            <p:ph type="ftr" sz="quarter" idx="20"/>
          </p:nvPr>
        </p:nvSpPr>
        <p:spPr/>
        <p:txBody>
          <a:bodyPr/>
          <a:lstStyle/>
          <a:p>
            <a:r>
              <a:rPr lang="de-DE"/>
              <a:t>Name des Kapitels</a:t>
            </a:r>
            <a:endParaRPr lang="de-DE" dirty="0"/>
          </a:p>
        </p:txBody>
      </p:sp>
      <p:sp>
        <p:nvSpPr>
          <p:cNvPr id="5" name="Datumsplatzhalter 4">
            <a:extLst>
              <a:ext uri="{FF2B5EF4-FFF2-40B4-BE49-F238E27FC236}">
                <a16:creationId xmlns:a16="http://schemas.microsoft.com/office/drawing/2014/main" id="{61E55894-92D3-935E-0397-E27F719F539C}"/>
              </a:ext>
            </a:extLst>
          </p:cNvPr>
          <p:cNvSpPr>
            <a:spLocks noGrp="1"/>
          </p:cNvSpPr>
          <p:nvPr>
            <p:ph type="dt" sz="half" idx="19"/>
          </p:nvPr>
        </p:nvSpPr>
        <p:spPr/>
        <p:txBody>
          <a:bodyPr/>
          <a:lstStyle/>
          <a:p>
            <a:fld id="{634AC83D-7732-4B02-95ED-577598AE00F8}" type="datetime1">
              <a:rPr lang="de-DE" smtClean="0"/>
              <a:t>11.03.2026</a:t>
            </a:fld>
            <a:endParaRPr lang="de-DE" dirty="0"/>
          </a:p>
        </p:txBody>
      </p:sp>
      <p:sp>
        <p:nvSpPr>
          <p:cNvPr id="9" name="Foliennummernplatzhalter 8">
            <a:extLst>
              <a:ext uri="{FF2B5EF4-FFF2-40B4-BE49-F238E27FC236}">
                <a16:creationId xmlns:a16="http://schemas.microsoft.com/office/drawing/2014/main" id="{0524A7AC-03AE-B295-C418-4019F68EF02C}"/>
              </a:ext>
            </a:extLst>
          </p:cNvPr>
          <p:cNvSpPr>
            <a:spLocks noGrp="1"/>
          </p:cNvSpPr>
          <p:nvPr>
            <p:ph type="sldNum" sz="quarter" idx="21"/>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10688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sfolie-Agenda-2">
    <p:bg bwMode="gray">
      <p:bgPr>
        <a:solidFill>
          <a:schemeClr val="bg1"/>
        </a:solidFill>
        <a:effectLst/>
      </p:bgPr>
    </p:bg>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782CDFB5-C695-1429-5695-570E8D6E8C81}"/>
              </a:ext>
            </a:extLst>
          </p:cNvPr>
          <p:cNvSpPr>
            <a:spLocks noGrp="1"/>
          </p:cNvSpPr>
          <p:nvPr>
            <p:ph type="title" hasCustomPrompt="1"/>
          </p:nvPr>
        </p:nvSpPr>
        <p:spPr>
          <a:xfrm>
            <a:off x="468942" y="303213"/>
            <a:ext cx="6155696" cy="896403"/>
          </a:xfrm>
          <a:prstGeom prst="rect">
            <a:avLst/>
          </a:prstGeom>
        </p:spPr>
        <p:txBody>
          <a:bodyPr lIns="0" rIns="0" anchor="t" anchorCtr="0">
            <a:noAutofit/>
          </a:bodyPr>
          <a:lstStyle>
            <a:lvl1pPr>
              <a:defRPr sz="3000">
                <a:latin typeface="+mn-lt"/>
                <a:cs typeface="Arial" panose="020B0604020202020204" pitchFamily="34" charset="0"/>
              </a:defRPr>
            </a:lvl1pPr>
          </a:lstStyle>
          <a:p>
            <a:r>
              <a:rPr lang="de-DE" dirty="0"/>
              <a:t>2-zeilige Headline (H2)</a:t>
            </a:r>
            <a:br>
              <a:rPr lang="de-DE" dirty="0"/>
            </a:br>
            <a:r>
              <a:rPr lang="de-DE" dirty="0"/>
              <a:t>Arial, 30Pt.</a:t>
            </a:r>
          </a:p>
        </p:txBody>
      </p:sp>
      <p:sp>
        <p:nvSpPr>
          <p:cNvPr id="7" name="Textplatzhalter 9">
            <a:extLst>
              <a:ext uri="{FF2B5EF4-FFF2-40B4-BE49-F238E27FC236}">
                <a16:creationId xmlns:a16="http://schemas.microsoft.com/office/drawing/2014/main" id="{3332AB4F-968A-D9FE-4A5F-E16B797925AD}"/>
              </a:ext>
            </a:extLst>
          </p:cNvPr>
          <p:cNvSpPr>
            <a:spLocks noGrp="1"/>
          </p:cNvSpPr>
          <p:nvPr>
            <p:ph type="body" sz="quarter" idx="14" hasCustomPrompt="1"/>
          </p:nvPr>
        </p:nvSpPr>
        <p:spPr>
          <a:xfrm>
            <a:off x="468944" y="1902483"/>
            <a:ext cx="3276340" cy="289571"/>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1" name="Textplatzhalter 9">
            <a:extLst>
              <a:ext uri="{FF2B5EF4-FFF2-40B4-BE49-F238E27FC236}">
                <a16:creationId xmlns:a16="http://schemas.microsoft.com/office/drawing/2014/main" id="{9EF6B3B8-4317-3228-951D-011A9CDA85C3}"/>
              </a:ext>
            </a:extLst>
          </p:cNvPr>
          <p:cNvSpPr>
            <a:spLocks noGrp="1"/>
          </p:cNvSpPr>
          <p:nvPr>
            <p:ph type="body" sz="quarter" idx="15" hasCustomPrompt="1"/>
          </p:nvPr>
        </p:nvSpPr>
        <p:spPr>
          <a:xfrm>
            <a:off x="468944" y="2362521"/>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2" name="Textplatzhalter 9">
            <a:extLst>
              <a:ext uri="{FF2B5EF4-FFF2-40B4-BE49-F238E27FC236}">
                <a16:creationId xmlns:a16="http://schemas.microsoft.com/office/drawing/2014/main" id="{9C621088-5535-B9A1-EA94-18D7F89C3E4C}"/>
              </a:ext>
            </a:extLst>
          </p:cNvPr>
          <p:cNvSpPr>
            <a:spLocks noGrp="1"/>
          </p:cNvSpPr>
          <p:nvPr>
            <p:ph type="body" sz="quarter" idx="16" hasCustomPrompt="1"/>
          </p:nvPr>
        </p:nvSpPr>
        <p:spPr>
          <a:xfrm>
            <a:off x="468943" y="2851516"/>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3" name="Textplatzhalter 9">
            <a:extLst>
              <a:ext uri="{FF2B5EF4-FFF2-40B4-BE49-F238E27FC236}">
                <a16:creationId xmlns:a16="http://schemas.microsoft.com/office/drawing/2014/main" id="{1BB60076-85FB-7D2A-3394-0EF3F572AA8A}"/>
              </a:ext>
            </a:extLst>
          </p:cNvPr>
          <p:cNvSpPr>
            <a:spLocks noGrp="1"/>
          </p:cNvSpPr>
          <p:nvPr>
            <p:ph type="body" sz="quarter" idx="17" hasCustomPrompt="1"/>
          </p:nvPr>
        </p:nvSpPr>
        <p:spPr>
          <a:xfrm>
            <a:off x="468943" y="3340511"/>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14" name="Textplatzhalter 9">
            <a:extLst>
              <a:ext uri="{FF2B5EF4-FFF2-40B4-BE49-F238E27FC236}">
                <a16:creationId xmlns:a16="http://schemas.microsoft.com/office/drawing/2014/main" id="{A23FC5CA-C2B9-7598-5588-63A065A0A105}"/>
              </a:ext>
            </a:extLst>
          </p:cNvPr>
          <p:cNvSpPr>
            <a:spLocks noGrp="1"/>
          </p:cNvSpPr>
          <p:nvPr>
            <p:ph type="body" sz="quarter" idx="18" hasCustomPrompt="1"/>
          </p:nvPr>
        </p:nvSpPr>
        <p:spPr>
          <a:xfrm>
            <a:off x="468942" y="3830018"/>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23" name="Textplatzhalter 9">
            <a:extLst>
              <a:ext uri="{FF2B5EF4-FFF2-40B4-BE49-F238E27FC236}">
                <a16:creationId xmlns:a16="http://schemas.microsoft.com/office/drawing/2014/main" id="{161DA245-E073-3FDD-04A3-199BB39F09BD}"/>
              </a:ext>
            </a:extLst>
          </p:cNvPr>
          <p:cNvSpPr>
            <a:spLocks noGrp="1"/>
          </p:cNvSpPr>
          <p:nvPr>
            <p:ph type="body" sz="quarter" idx="19" hasCustomPrompt="1"/>
          </p:nvPr>
        </p:nvSpPr>
        <p:spPr>
          <a:xfrm>
            <a:off x="3976230" y="1902483"/>
            <a:ext cx="3276340" cy="289571"/>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24" name="Textplatzhalter 9">
            <a:extLst>
              <a:ext uri="{FF2B5EF4-FFF2-40B4-BE49-F238E27FC236}">
                <a16:creationId xmlns:a16="http://schemas.microsoft.com/office/drawing/2014/main" id="{012FA0AB-937C-0703-A52A-075664C35CE4}"/>
              </a:ext>
            </a:extLst>
          </p:cNvPr>
          <p:cNvSpPr>
            <a:spLocks noGrp="1"/>
          </p:cNvSpPr>
          <p:nvPr>
            <p:ph type="body" sz="quarter" idx="20" hasCustomPrompt="1"/>
          </p:nvPr>
        </p:nvSpPr>
        <p:spPr>
          <a:xfrm>
            <a:off x="3976230" y="2362521"/>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25" name="Textplatzhalter 9">
            <a:extLst>
              <a:ext uri="{FF2B5EF4-FFF2-40B4-BE49-F238E27FC236}">
                <a16:creationId xmlns:a16="http://schemas.microsoft.com/office/drawing/2014/main" id="{8EE70642-D5E8-F40C-B68C-282EF0BCFF9A}"/>
              </a:ext>
            </a:extLst>
          </p:cNvPr>
          <p:cNvSpPr>
            <a:spLocks noGrp="1"/>
          </p:cNvSpPr>
          <p:nvPr>
            <p:ph type="body" sz="quarter" idx="21" hasCustomPrompt="1"/>
          </p:nvPr>
        </p:nvSpPr>
        <p:spPr>
          <a:xfrm>
            <a:off x="3976229" y="2851516"/>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26" name="Textplatzhalter 9">
            <a:extLst>
              <a:ext uri="{FF2B5EF4-FFF2-40B4-BE49-F238E27FC236}">
                <a16:creationId xmlns:a16="http://schemas.microsoft.com/office/drawing/2014/main" id="{20569C38-FDB7-D2C0-376F-06D405B3D858}"/>
              </a:ext>
            </a:extLst>
          </p:cNvPr>
          <p:cNvSpPr>
            <a:spLocks noGrp="1"/>
          </p:cNvSpPr>
          <p:nvPr>
            <p:ph type="body" sz="quarter" idx="22" hasCustomPrompt="1"/>
          </p:nvPr>
        </p:nvSpPr>
        <p:spPr>
          <a:xfrm>
            <a:off x="3976229" y="3340511"/>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27" name="Textplatzhalter 9">
            <a:extLst>
              <a:ext uri="{FF2B5EF4-FFF2-40B4-BE49-F238E27FC236}">
                <a16:creationId xmlns:a16="http://schemas.microsoft.com/office/drawing/2014/main" id="{878F07AD-429B-F2E1-9890-89DE008299E1}"/>
              </a:ext>
            </a:extLst>
          </p:cNvPr>
          <p:cNvSpPr>
            <a:spLocks noGrp="1"/>
          </p:cNvSpPr>
          <p:nvPr>
            <p:ph type="body" sz="quarter" idx="23" hasCustomPrompt="1"/>
          </p:nvPr>
        </p:nvSpPr>
        <p:spPr>
          <a:xfrm>
            <a:off x="3976228" y="3830018"/>
            <a:ext cx="3276340" cy="318528"/>
          </a:xfrm>
          <a:prstGeom prst="rect">
            <a:avLst/>
          </a:prstGeom>
        </p:spPr>
        <p:txBody>
          <a:bodyPr>
            <a:normAutofit/>
          </a:bodyPr>
          <a:lstStyle>
            <a:lvl1pPr marL="0" indent="0">
              <a:buNone/>
              <a:defRPr sz="2000" b="0">
                <a:latin typeface="+mn-lt"/>
                <a:cs typeface="Arial" panose="020B0604020202020204" pitchFamily="34" charset="0"/>
              </a:defRPr>
            </a:lvl1pPr>
          </a:lstStyle>
          <a:p>
            <a:pPr lvl="0"/>
            <a:r>
              <a:rPr lang="de-DE" dirty="0" err="1"/>
              <a:t>Agendapunkt</a:t>
            </a:r>
            <a:endParaRPr lang="de-DE" dirty="0"/>
          </a:p>
        </p:txBody>
      </p:sp>
      <p:sp>
        <p:nvSpPr>
          <p:cNvPr id="5" name="Fußzeilenplatzhalter 4">
            <a:extLst>
              <a:ext uri="{FF2B5EF4-FFF2-40B4-BE49-F238E27FC236}">
                <a16:creationId xmlns:a16="http://schemas.microsoft.com/office/drawing/2014/main" id="{C5906896-1890-013E-4111-E55B8C50AD8B}"/>
              </a:ext>
            </a:extLst>
          </p:cNvPr>
          <p:cNvSpPr>
            <a:spLocks noGrp="1"/>
          </p:cNvSpPr>
          <p:nvPr>
            <p:ph type="ftr" sz="quarter" idx="25"/>
          </p:nvPr>
        </p:nvSpPr>
        <p:spPr/>
        <p:txBody>
          <a:bodyPr/>
          <a:lstStyle/>
          <a:p>
            <a:r>
              <a:rPr lang="de-DE"/>
              <a:t>Name des Kapitels</a:t>
            </a:r>
            <a:endParaRPr lang="de-DE" dirty="0"/>
          </a:p>
        </p:txBody>
      </p:sp>
      <p:sp>
        <p:nvSpPr>
          <p:cNvPr id="4" name="Datumsplatzhalter 3">
            <a:extLst>
              <a:ext uri="{FF2B5EF4-FFF2-40B4-BE49-F238E27FC236}">
                <a16:creationId xmlns:a16="http://schemas.microsoft.com/office/drawing/2014/main" id="{FABCC94E-9C2B-9E9F-E301-3C28013625A8}"/>
              </a:ext>
            </a:extLst>
          </p:cNvPr>
          <p:cNvSpPr>
            <a:spLocks noGrp="1"/>
          </p:cNvSpPr>
          <p:nvPr>
            <p:ph type="dt" sz="half" idx="24"/>
          </p:nvPr>
        </p:nvSpPr>
        <p:spPr/>
        <p:txBody>
          <a:bodyPr/>
          <a:lstStyle/>
          <a:p>
            <a:fld id="{B0A60B50-C297-48B0-8F79-831EE9086EDC}" type="datetime1">
              <a:rPr lang="de-DE" smtClean="0"/>
              <a:t>11.03.2026</a:t>
            </a:fld>
            <a:endParaRPr lang="de-DE" dirty="0"/>
          </a:p>
        </p:txBody>
      </p:sp>
      <p:sp>
        <p:nvSpPr>
          <p:cNvPr id="6" name="Foliennummernplatzhalter 5">
            <a:extLst>
              <a:ext uri="{FF2B5EF4-FFF2-40B4-BE49-F238E27FC236}">
                <a16:creationId xmlns:a16="http://schemas.microsoft.com/office/drawing/2014/main" id="{8740CBEC-544C-9756-CB44-CC7C3E6ABECC}"/>
              </a:ext>
            </a:extLst>
          </p:cNvPr>
          <p:cNvSpPr>
            <a:spLocks noGrp="1"/>
          </p:cNvSpPr>
          <p:nvPr>
            <p:ph type="sldNum" sz="quarter" idx="26"/>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01516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Keyvisual-Part-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95049A94-F707-32BB-2BBE-36A100ADBD4B}"/>
              </a:ext>
            </a:extLst>
          </p:cNvPr>
          <p:cNvSpPr>
            <a:spLocks noGrp="1"/>
          </p:cNvSpPr>
          <p:nvPr>
            <p:ph type="title" hasCustomPrompt="1"/>
          </p:nvPr>
        </p:nvSpPr>
        <p:spPr>
          <a:xfrm>
            <a:off x="4869455" y="1492251"/>
            <a:ext cx="3806233" cy="1272984"/>
          </a:xfrm>
          <a:prstGeom prst="rect">
            <a:avLst/>
          </a:prstGeom>
        </p:spPr>
        <p:txBody>
          <a:bodyPr lIns="0" anchor="t" anchorCtr="0">
            <a:noAutofit/>
          </a:bodyPr>
          <a:lstStyle>
            <a:lvl1pPr>
              <a:defRPr sz="4500">
                <a:latin typeface="+mn-lt"/>
                <a:cs typeface="Arial" panose="020B0604020202020204" pitchFamily="34" charset="0"/>
              </a:defRPr>
            </a:lvl1pPr>
          </a:lstStyle>
          <a:p>
            <a:r>
              <a:rPr lang="de-DE" dirty="0"/>
              <a:t>Headline (H1), </a:t>
            </a:r>
            <a:br>
              <a:rPr lang="de-DE" dirty="0"/>
            </a:br>
            <a:r>
              <a:rPr lang="de-DE" dirty="0"/>
              <a:t>Arial 45Pt.</a:t>
            </a:r>
          </a:p>
        </p:txBody>
      </p:sp>
      <p:sp>
        <p:nvSpPr>
          <p:cNvPr id="3" name="Untertitel 2">
            <a:extLst>
              <a:ext uri="{FF2B5EF4-FFF2-40B4-BE49-F238E27FC236}">
                <a16:creationId xmlns:a16="http://schemas.microsoft.com/office/drawing/2014/main" id="{4792B9BD-CD02-41F4-1749-5C17DB40687B}"/>
              </a:ext>
            </a:extLst>
          </p:cNvPr>
          <p:cNvSpPr>
            <a:spLocks noGrp="1"/>
          </p:cNvSpPr>
          <p:nvPr>
            <p:ph type="subTitle" idx="1" hasCustomPrompt="1"/>
          </p:nvPr>
        </p:nvSpPr>
        <p:spPr bwMode="gray">
          <a:xfrm>
            <a:off x="4869453" y="2967015"/>
            <a:ext cx="3806233" cy="1009673"/>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7" name="Fußzeilenplatzhalter 6">
            <a:extLst>
              <a:ext uri="{FF2B5EF4-FFF2-40B4-BE49-F238E27FC236}">
                <a16:creationId xmlns:a16="http://schemas.microsoft.com/office/drawing/2014/main" id="{E267CF38-D704-0080-405B-75A3FE60FC2F}"/>
              </a:ext>
            </a:extLst>
          </p:cNvPr>
          <p:cNvSpPr>
            <a:spLocks noGrp="1"/>
          </p:cNvSpPr>
          <p:nvPr>
            <p:ph type="ftr" sz="quarter" idx="11"/>
          </p:nvPr>
        </p:nvSpPr>
        <p:spPr/>
        <p:txBody>
          <a:bodyPr/>
          <a:lstStyle/>
          <a:p>
            <a:r>
              <a:rPr lang="de-DE"/>
              <a:t>Name des Kapitels</a:t>
            </a:r>
            <a:endParaRPr lang="de-DE" dirty="0"/>
          </a:p>
        </p:txBody>
      </p:sp>
      <p:sp>
        <p:nvSpPr>
          <p:cNvPr id="4" name="Datumsplatzhalter 3">
            <a:extLst>
              <a:ext uri="{FF2B5EF4-FFF2-40B4-BE49-F238E27FC236}">
                <a16:creationId xmlns:a16="http://schemas.microsoft.com/office/drawing/2014/main" id="{6C74566F-20F7-E705-C85D-A3E73D93357B}"/>
              </a:ext>
            </a:extLst>
          </p:cNvPr>
          <p:cNvSpPr>
            <a:spLocks noGrp="1"/>
          </p:cNvSpPr>
          <p:nvPr>
            <p:ph type="dt" sz="half" idx="10"/>
          </p:nvPr>
        </p:nvSpPr>
        <p:spPr/>
        <p:txBody>
          <a:bodyPr/>
          <a:lstStyle/>
          <a:p>
            <a:fld id="{C6A0EC21-352E-458F-A564-16F9C9E9326E}" type="datetime1">
              <a:rPr lang="de-DE" smtClean="0"/>
              <a:t>11.03.2026</a:t>
            </a:fld>
            <a:endParaRPr lang="de-DE" dirty="0"/>
          </a:p>
        </p:txBody>
      </p:sp>
      <p:sp>
        <p:nvSpPr>
          <p:cNvPr id="8" name="Foliennummernplatzhalter 7">
            <a:extLst>
              <a:ext uri="{FF2B5EF4-FFF2-40B4-BE49-F238E27FC236}">
                <a16:creationId xmlns:a16="http://schemas.microsoft.com/office/drawing/2014/main" id="{6902E4D2-90C1-0C22-25BA-CF481B28D3B7}"/>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37648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Foto-Part-1">
    <p:bg bwMode="gray">
      <p:bgPr>
        <a:solidFill>
          <a:schemeClr val="bg1"/>
        </a:solidFill>
        <a:effectLst/>
      </p:bgPr>
    </p:bg>
    <p:spTree>
      <p:nvGrpSpPr>
        <p:cNvPr id="1" name=""/>
        <p:cNvGrpSpPr/>
        <p:nvPr/>
      </p:nvGrpSpPr>
      <p:grpSpPr>
        <a:xfrm>
          <a:off x="0" y="0"/>
          <a:ext cx="0" cy="0"/>
          <a:chOff x="0" y="0"/>
          <a:chExt cx="0" cy="0"/>
        </a:xfrm>
      </p:grpSpPr>
      <p:sp>
        <p:nvSpPr>
          <p:cNvPr id="3" name="Bildplatzhalter 4" descr="Beschreibung einfügen">
            <a:extLst>
              <a:ext uri="{FF2B5EF4-FFF2-40B4-BE49-F238E27FC236}">
                <a16:creationId xmlns:a16="http://schemas.microsoft.com/office/drawing/2014/main" id="{4133663C-983E-6CCF-2C16-BD9179C02735}"/>
              </a:ext>
            </a:extLst>
          </p:cNvPr>
          <p:cNvSpPr>
            <a:spLocks noGrp="1"/>
          </p:cNvSpPr>
          <p:nvPr>
            <p:ph type="pic" sz="quarter" idx="14"/>
          </p:nvPr>
        </p:nvSpPr>
        <p:spPr>
          <a:xfrm>
            <a:off x="1" y="0"/>
            <a:ext cx="4571999" cy="5143500"/>
          </a:xfrm>
          <a:prstGeom prst="rect">
            <a:avLst/>
          </a:prstGeom>
        </p:spPr>
        <p:txBody>
          <a:bodyPr/>
          <a:lstStyle>
            <a:lvl1pPr marL="0" indent="0">
              <a:buNone/>
              <a:defRPr>
                <a:latin typeface="+mn-lt"/>
              </a:defRPr>
            </a:lvl1pPr>
          </a:lstStyle>
          <a:p>
            <a:r>
              <a:rPr lang="de-DE"/>
              <a:t>Bild durch Klicken auf Symbol hinzufügen</a:t>
            </a:r>
            <a:endParaRPr lang="de-DE" dirty="0"/>
          </a:p>
        </p:txBody>
      </p:sp>
      <p:sp>
        <p:nvSpPr>
          <p:cNvPr id="12" name="Titel 2">
            <a:extLst>
              <a:ext uri="{FF2B5EF4-FFF2-40B4-BE49-F238E27FC236}">
                <a16:creationId xmlns:a16="http://schemas.microsoft.com/office/drawing/2014/main" id="{95049A94-F707-32BB-2BBE-36A100ADBD4B}"/>
              </a:ext>
            </a:extLst>
          </p:cNvPr>
          <p:cNvSpPr>
            <a:spLocks noGrp="1"/>
          </p:cNvSpPr>
          <p:nvPr>
            <p:ph type="title" hasCustomPrompt="1"/>
          </p:nvPr>
        </p:nvSpPr>
        <p:spPr>
          <a:xfrm>
            <a:off x="4869455" y="1492251"/>
            <a:ext cx="3806233" cy="1272984"/>
          </a:xfrm>
          <a:prstGeom prst="rect">
            <a:avLst/>
          </a:prstGeom>
        </p:spPr>
        <p:txBody>
          <a:bodyPr lIns="0" anchor="t" anchorCtr="0">
            <a:noAutofit/>
          </a:bodyPr>
          <a:lstStyle>
            <a:lvl1pPr>
              <a:defRPr sz="4500">
                <a:latin typeface="+mn-lt"/>
                <a:cs typeface="Arial" panose="020B0604020202020204" pitchFamily="34" charset="0"/>
              </a:defRPr>
            </a:lvl1pPr>
          </a:lstStyle>
          <a:p>
            <a:r>
              <a:rPr lang="de-DE" dirty="0"/>
              <a:t>Headline (H1), </a:t>
            </a:r>
            <a:br>
              <a:rPr lang="de-DE" dirty="0"/>
            </a:br>
            <a:r>
              <a:rPr lang="de-DE" dirty="0"/>
              <a:t>Arial 45Pt.</a:t>
            </a:r>
          </a:p>
        </p:txBody>
      </p:sp>
      <p:sp>
        <p:nvSpPr>
          <p:cNvPr id="6" name="Untertitel 2">
            <a:extLst>
              <a:ext uri="{FF2B5EF4-FFF2-40B4-BE49-F238E27FC236}">
                <a16:creationId xmlns:a16="http://schemas.microsoft.com/office/drawing/2014/main" id="{8D634642-9A68-4130-350C-1359EC80CE3A}"/>
              </a:ext>
            </a:extLst>
          </p:cNvPr>
          <p:cNvSpPr>
            <a:spLocks noGrp="1"/>
          </p:cNvSpPr>
          <p:nvPr>
            <p:ph type="subTitle" idx="1" hasCustomPrompt="1"/>
          </p:nvPr>
        </p:nvSpPr>
        <p:spPr bwMode="gray">
          <a:xfrm>
            <a:off x="4869453" y="2967015"/>
            <a:ext cx="3806233" cy="1009673"/>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8" name="Fußzeilenplatzhalter 7">
            <a:extLst>
              <a:ext uri="{FF2B5EF4-FFF2-40B4-BE49-F238E27FC236}">
                <a16:creationId xmlns:a16="http://schemas.microsoft.com/office/drawing/2014/main" id="{CA994042-8296-CEB6-3DEE-FA520C31CCB3}"/>
              </a:ext>
            </a:extLst>
          </p:cNvPr>
          <p:cNvSpPr>
            <a:spLocks noGrp="1"/>
          </p:cNvSpPr>
          <p:nvPr>
            <p:ph type="ftr" sz="quarter" idx="16"/>
          </p:nvPr>
        </p:nvSpPr>
        <p:spPr/>
        <p:txBody>
          <a:bodyPr/>
          <a:lstStyle/>
          <a:p>
            <a:r>
              <a:rPr lang="de-DE"/>
              <a:t>Name des Kapitels</a:t>
            </a:r>
            <a:endParaRPr lang="de-DE" dirty="0"/>
          </a:p>
        </p:txBody>
      </p:sp>
      <p:sp>
        <p:nvSpPr>
          <p:cNvPr id="7" name="Datumsplatzhalter 6">
            <a:extLst>
              <a:ext uri="{FF2B5EF4-FFF2-40B4-BE49-F238E27FC236}">
                <a16:creationId xmlns:a16="http://schemas.microsoft.com/office/drawing/2014/main" id="{10255204-6A73-C099-A72B-03FAA95B3306}"/>
              </a:ext>
            </a:extLst>
          </p:cNvPr>
          <p:cNvSpPr>
            <a:spLocks noGrp="1"/>
          </p:cNvSpPr>
          <p:nvPr>
            <p:ph type="dt" sz="half" idx="15"/>
          </p:nvPr>
        </p:nvSpPr>
        <p:spPr/>
        <p:txBody>
          <a:bodyPr/>
          <a:lstStyle/>
          <a:p>
            <a:fld id="{56CD7ABB-F9A9-4B07-BFDD-AFDEC676BDFB}" type="datetime1">
              <a:rPr lang="de-DE" smtClean="0"/>
              <a:t>11.03.2026</a:t>
            </a:fld>
            <a:endParaRPr lang="de-DE" dirty="0"/>
          </a:p>
        </p:txBody>
      </p:sp>
      <p:sp>
        <p:nvSpPr>
          <p:cNvPr id="9" name="Foliennummernplatzhalter 8">
            <a:extLst>
              <a:ext uri="{FF2B5EF4-FFF2-40B4-BE49-F238E27FC236}">
                <a16:creationId xmlns:a16="http://schemas.microsoft.com/office/drawing/2014/main" id="{BD416A3C-8ACC-CB91-161F-EAD6AB1B5C15}"/>
              </a:ext>
            </a:extLst>
          </p:cNvPr>
          <p:cNvSpPr>
            <a:spLocks noGrp="1"/>
          </p:cNvSpPr>
          <p:nvPr>
            <p:ph type="sldNum" sz="quarter" idx="17"/>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0530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Full-2">
    <p:bg bwMode="gray">
      <p:bgPr>
        <a:solidFill>
          <a:schemeClr val="accent1"/>
        </a:solid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4055047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sfolie-Keyvisual-1">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CC4F621D-C3AC-665E-1CD7-05C6AC68BCAD}"/>
              </a:ext>
            </a:extLst>
          </p:cNvPr>
          <p:cNvSpPr>
            <a:spLocks noGrp="1"/>
          </p:cNvSpPr>
          <p:nvPr>
            <p:ph type="title" hasCustomPrompt="1"/>
          </p:nvPr>
        </p:nvSpPr>
        <p:spPr>
          <a:xfrm>
            <a:off x="2735263" y="1492251"/>
            <a:ext cx="5940425" cy="1265658"/>
          </a:xfrm>
          <a:prstGeom prst="rect">
            <a:avLst/>
          </a:prstGeom>
        </p:spPr>
        <p:txBody>
          <a:bodyPr lIns="0" anchor="t" anchorCtr="0">
            <a:noAutofit/>
          </a:bodyPr>
          <a:lstStyle>
            <a:lvl1pPr>
              <a:defRPr sz="4500">
                <a:latin typeface="Arial" panose="020B0604020202020204" pitchFamily="34" charset="0"/>
                <a:cs typeface="Arial" panose="020B0604020202020204" pitchFamily="34" charset="0"/>
              </a:defRPr>
            </a:lvl1pPr>
          </a:lstStyle>
          <a:p>
            <a:r>
              <a:rPr lang="de-DE" dirty="0"/>
              <a:t>Headline (H1), </a:t>
            </a:r>
            <a:br>
              <a:rPr lang="de-DE" dirty="0"/>
            </a:br>
            <a:r>
              <a:rPr lang="de-DE" dirty="0"/>
              <a:t>Arial 45Pt.</a:t>
            </a:r>
          </a:p>
        </p:txBody>
      </p:sp>
      <p:sp>
        <p:nvSpPr>
          <p:cNvPr id="6" name="Untertitel 2">
            <a:extLst>
              <a:ext uri="{FF2B5EF4-FFF2-40B4-BE49-F238E27FC236}">
                <a16:creationId xmlns:a16="http://schemas.microsoft.com/office/drawing/2014/main" id="{53BF2F6B-192A-A842-A865-A811A5E0DAB5}"/>
              </a:ext>
            </a:extLst>
          </p:cNvPr>
          <p:cNvSpPr>
            <a:spLocks noGrp="1"/>
          </p:cNvSpPr>
          <p:nvPr>
            <p:ph type="subTitle" idx="1" hasCustomPrompt="1"/>
          </p:nvPr>
        </p:nvSpPr>
        <p:spPr bwMode="gray">
          <a:xfrm>
            <a:off x="2735263" y="2967015"/>
            <a:ext cx="5940425" cy="1009673"/>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8" name="Fußzeilenplatzhalter 7">
            <a:extLst>
              <a:ext uri="{FF2B5EF4-FFF2-40B4-BE49-F238E27FC236}">
                <a16:creationId xmlns:a16="http://schemas.microsoft.com/office/drawing/2014/main" id="{305F6218-55FA-ABE0-D4B3-E3BDFFBE0091}"/>
              </a:ext>
            </a:extLst>
          </p:cNvPr>
          <p:cNvSpPr>
            <a:spLocks noGrp="1"/>
          </p:cNvSpPr>
          <p:nvPr>
            <p:ph type="ftr" sz="quarter" idx="11"/>
          </p:nvPr>
        </p:nvSpPr>
        <p:spPr/>
        <p:txBody>
          <a:bodyPr/>
          <a:lstStyle/>
          <a:p>
            <a:r>
              <a:rPr lang="de-DE"/>
              <a:t>Name des Kapitels</a:t>
            </a:r>
            <a:endParaRPr lang="de-DE" dirty="0"/>
          </a:p>
        </p:txBody>
      </p:sp>
      <p:sp>
        <p:nvSpPr>
          <p:cNvPr id="7" name="Datumsplatzhalter 6">
            <a:extLst>
              <a:ext uri="{FF2B5EF4-FFF2-40B4-BE49-F238E27FC236}">
                <a16:creationId xmlns:a16="http://schemas.microsoft.com/office/drawing/2014/main" id="{14100276-A939-4630-5A38-3E3A0D86E533}"/>
              </a:ext>
            </a:extLst>
          </p:cNvPr>
          <p:cNvSpPr>
            <a:spLocks noGrp="1"/>
          </p:cNvSpPr>
          <p:nvPr>
            <p:ph type="dt" sz="half" idx="10"/>
          </p:nvPr>
        </p:nvSpPr>
        <p:spPr/>
        <p:txBody>
          <a:bodyPr/>
          <a:lstStyle/>
          <a:p>
            <a:fld id="{A339831B-BB08-4861-8D10-3CC139B6134F}" type="datetime1">
              <a:rPr lang="de-DE" smtClean="0"/>
              <a:t>11.03.2026</a:t>
            </a:fld>
            <a:endParaRPr lang="de-DE" dirty="0"/>
          </a:p>
        </p:txBody>
      </p:sp>
      <p:sp>
        <p:nvSpPr>
          <p:cNvPr id="9" name="Foliennummernplatzhalter 8">
            <a:extLst>
              <a:ext uri="{FF2B5EF4-FFF2-40B4-BE49-F238E27FC236}">
                <a16:creationId xmlns:a16="http://schemas.microsoft.com/office/drawing/2014/main" id="{7EDF716E-094F-032D-42FD-C858DD6F3564}"/>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3177761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sfolie-Keyvisual-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F0932945-2E59-0B5A-3465-2F8C5984FF70}"/>
              </a:ext>
            </a:extLst>
          </p:cNvPr>
          <p:cNvSpPr>
            <a:spLocks noGrp="1"/>
          </p:cNvSpPr>
          <p:nvPr>
            <p:ph type="title" hasCustomPrompt="1"/>
          </p:nvPr>
        </p:nvSpPr>
        <p:spPr>
          <a:xfrm>
            <a:off x="2735263" y="1492251"/>
            <a:ext cx="5940425" cy="1265658"/>
          </a:xfrm>
          <a:prstGeom prst="rect">
            <a:avLst/>
          </a:prstGeom>
        </p:spPr>
        <p:txBody>
          <a:bodyPr lIns="0" anchor="t" anchorCtr="0">
            <a:noAutofit/>
          </a:bodyPr>
          <a:lstStyle>
            <a:lvl1pPr>
              <a:defRPr sz="4500">
                <a:latin typeface="Arial" panose="020B0604020202020204" pitchFamily="34" charset="0"/>
                <a:cs typeface="Arial" panose="020B0604020202020204" pitchFamily="34" charset="0"/>
              </a:defRPr>
            </a:lvl1pPr>
          </a:lstStyle>
          <a:p>
            <a:r>
              <a:rPr lang="de-DE" dirty="0"/>
              <a:t>Headline (H1), </a:t>
            </a:r>
            <a:br>
              <a:rPr lang="de-DE" dirty="0"/>
            </a:br>
            <a:r>
              <a:rPr lang="de-DE" dirty="0"/>
              <a:t>Arial 45Pt.</a:t>
            </a:r>
          </a:p>
        </p:txBody>
      </p:sp>
      <p:sp>
        <p:nvSpPr>
          <p:cNvPr id="4" name="Untertitel 2">
            <a:extLst>
              <a:ext uri="{FF2B5EF4-FFF2-40B4-BE49-F238E27FC236}">
                <a16:creationId xmlns:a16="http://schemas.microsoft.com/office/drawing/2014/main" id="{68FD482F-AB6D-492D-41F7-51F84EE006F7}"/>
              </a:ext>
            </a:extLst>
          </p:cNvPr>
          <p:cNvSpPr>
            <a:spLocks noGrp="1"/>
          </p:cNvSpPr>
          <p:nvPr>
            <p:ph type="subTitle" idx="1" hasCustomPrompt="1"/>
          </p:nvPr>
        </p:nvSpPr>
        <p:spPr bwMode="gray">
          <a:xfrm>
            <a:off x="2735263" y="2967015"/>
            <a:ext cx="5956886" cy="1009673"/>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8" name="Fußzeilenplatzhalter 7">
            <a:extLst>
              <a:ext uri="{FF2B5EF4-FFF2-40B4-BE49-F238E27FC236}">
                <a16:creationId xmlns:a16="http://schemas.microsoft.com/office/drawing/2014/main" id="{F428E69C-1A7B-3CEE-EB23-74E0082E20B3}"/>
              </a:ext>
            </a:extLst>
          </p:cNvPr>
          <p:cNvSpPr>
            <a:spLocks noGrp="1"/>
          </p:cNvSpPr>
          <p:nvPr>
            <p:ph type="ftr" sz="quarter" idx="11"/>
          </p:nvPr>
        </p:nvSpPr>
        <p:spPr/>
        <p:txBody>
          <a:bodyPr/>
          <a:lstStyle/>
          <a:p>
            <a:r>
              <a:rPr lang="de-DE"/>
              <a:t>Name des Kapitels</a:t>
            </a:r>
            <a:endParaRPr lang="de-DE" dirty="0"/>
          </a:p>
        </p:txBody>
      </p:sp>
      <p:sp>
        <p:nvSpPr>
          <p:cNvPr id="5" name="Datumsplatzhalter 4">
            <a:extLst>
              <a:ext uri="{FF2B5EF4-FFF2-40B4-BE49-F238E27FC236}">
                <a16:creationId xmlns:a16="http://schemas.microsoft.com/office/drawing/2014/main" id="{04B81C26-F104-28B7-E9C9-7D2A31A6CB65}"/>
              </a:ext>
            </a:extLst>
          </p:cNvPr>
          <p:cNvSpPr>
            <a:spLocks noGrp="1"/>
          </p:cNvSpPr>
          <p:nvPr>
            <p:ph type="dt" sz="half" idx="10"/>
          </p:nvPr>
        </p:nvSpPr>
        <p:spPr/>
        <p:txBody>
          <a:bodyPr/>
          <a:lstStyle/>
          <a:p>
            <a:fld id="{DC128727-0046-4A28-B229-FE0667795362}" type="datetime1">
              <a:rPr lang="de-DE" smtClean="0"/>
              <a:t>11.03.2026</a:t>
            </a:fld>
            <a:endParaRPr lang="de-DE" dirty="0"/>
          </a:p>
        </p:txBody>
      </p:sp>
      <p:sp>
        <p:nvSpPr>
          <p:cNvPr id="9" name="Foliennummernplatzhalter 8">
            <a:extLst>
              <a:ext uri="{FF2B5EF4-FFF2-40B4-BE49-F238E27FC236}">
                <a16:creationId xmlns:a16="http://schemas.microsoft.com/office/drawing/2014/main" id="{7AAE3642-21D9-5ABE-A3EB-A7AFC9CB746A}"/>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362757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sfolie-Illustration-2">
    <p:bg bwMode="gray">
      <p:bgPr>
        <a:solidFill>
          <a:schemeClr val="bg2"/>
        </a:solidFill>
        <a:effectLst/>
      </p:bgPr>
    </p:bg>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CC4F621D-C3AC-665E-1CD7-05C6AC68BCAD}"/>
              </a:ext>
            </a:extLst>
          </p:cNvPr>
          <p:cNvSpPr>
            <a:spLocks noGrp="1"/>
          </p:cNvSpPr>
          <p:nvPr>
            <p:ph type="title" hasCustomPrompt="1"/>
          </p:nvPr>
        </p:nvSpPr>
        <p:spPr>
          <a:xfrm>
            <a:off x="2735263" y="1492251"/>
            <a:ext cx="5940425" cy="1265658"/>
          </a:xfrm>
          <a:prstGeom prst="rect">
            <a:avLst/>
          </a:prstGeom>
        </p:spPr>
        <p:txBody>
          <a:bodyPr lIns="0" anchor="t" anchorCtr="0">
            <a:noAutofit/>
          </a:bodyPr>
          <a:lstStyle>
            <a:lvl1pPr>
              <a:defRPr sz="4500">
                <a:latin typeface="Arial" panose="020B0604020202020204" pitchFamily="34" charset="0"/>
                <a:cs typeface="Arial" panose="020B0604020202020204" pitchFamily="34" charset="0"/>
              </a:defRPr>
            </a:lvl1pPr>
          </a:lstStyle>
          <a:p>
            <a:r>
              <a:rPr lang="de-DE" dirty="0"/>
              <a:t>Headline (H1), </a:t>
            </a:r>
            <a:br>
              <a:rPr lang="de-DE" dirty="0"/>
            </a:br>
            <a:r>
              <a:rPr lang="de-DE" dirty="0"/>
              <a:t>Arial 45Pt.</a:t>
            </a:r>
          </a:p>
        </p:txBody>
      </p:sp>
      <p:sp>
        <p:nvSpPr>
          <p:cNvPr id="5" name="Untertitel 2">
            <a:extLst>
              <a:ext uri="{FF2B5EF4-FFF2-40B4-BE49-F238E27FC236}">
                <a16:creationId xmlns:a16="http://schemas.microsoft.com/office/drawing/2014/main" id="{28051599-87D5-8538-30DC-3BDE9DC0E559}"/>
              </a:ext>
            </a:extLst>
          </p:cNvPr>
          <p:cNvSpPr>
            <a:spLocks noGrp="1"/>
          </p:cNvSpPr>
          <p:nvPr>
            <p:ph type="subTitle" idx="1" hasCustomPrompt="1"/>
          </p:nvPr>
        </p:nvSpPr>
        <p:spPr bwMode="gray">
          <a:xfrm>
            <a:off x="2735263" y="2967015"/>
            <a:ext cx="5940425" cy="1009673"/>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7" name="Fußzeilenplatzhalter 6">
            <a:extLst>
              <a:ext uri="{FF2B5EF4-FFF2-40B4-BE49-F238E27FC236}">
                <a16:creationId xmlns:a16="http://schemas.microsoft.com/office/drawing/2014/main" id="{B1832BAC-20A8-66F3-0086-65ECC3D4C7C8}"/>
              </a:ext>
            </a:extLst>
          </p:cNvPr>
          <p:cNvSpPr>
            <a:spLocks noGrp="1"/>
          </p:cNvSpPr>
          <p:nvPr>
            <p:ph type="ftr" sz="quarter" idx="11"/>
          </p:nvPr>
        </p:nvSpPr>
        <p:spPr/>
        <p:txBody>
          <a:bodyPr/>
          <a:lstStyle/>
          <a:p>
            <a:r>
              <a:rPr lang="de-DE"/>
              <a:t>Name des Kapitels</a:t>
            </a:r>
            <a:endParaRPr lang="de-DE" dirty="0"/>
          </a:p>
        </p:txBody>
      </p:sp>
      <p:sp>
        <p:nvSpPr>
          <p:cNvPr id="6" name="Datumsplatzhalter 5">
            <a:extLst>
              <a:ext uri="{FF2B5EF4-FFF2-40B4-BE49-F238E27FC236}">
                <a16:creationId xmlns:a16="http://schemas.microsoft.com/office/drawing/2014/main" id="{387000A3-005E-D76F-9B3E-F8E31D435A41}"/>
              </a:ext>
            </a:extLst>
          </p:cNvPr>
          <p:cNvSpPr>
            <a:spLocks noGrp="1"/>
          </p:cNvSpPr>
          <p:nvPr>
            <p:ph type="dt" sz="half" idx="10"/>
          </p:nvPr>
        </p:nvSpPr>
        <p:spPr/>
        <p:txBody>
          <a:bodyPr/>
          <a:lstStyle/>
          <a:p>
            <a:fld id="{7FC00E45-5EE5-498C-8C0E-DEBFF1324448}" type="datetime1">
              <a:rPr lang="de-DE" smtClean="0"/>
              <a:t>11.03.2026</a:t>
            </a:fld>
            <a:endParaRPr lang="de-DE" dirty="0"/>
          </a:p>
        </p:txBody>
      </p:sp>
      <p:sp>
        <p:nvSpPr>
          <p:cNvPr id="9" name="Foliennummernplatzhalter 8">
            <a:extLst>
              <a:ext uri="{FF2B5EF4-FFF2-40B4-BE49-F238E27FC236}">
                <a16:creationId xmlns:a16="http://schemas.microsoft.com/office/drawing/2014/main" id="{9926360D-2F56-8D6A-A886-8CA6EC9C9C01}"/>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418368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sfolie-Keyvisual-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95049A94-F707-32BB-2BBE-36A100ADBD4B}"/>
              </a:ext>
            </a:extLst>
          </p:cNvPr>
          <p:cNvSpPr>
            <a:spLocks noGrp="1"/>
          </p:cNvSpPr>
          <p:nvPr>
            <p:ph type="title" hasCustomPrompt="1"/>
          </p:nvPr>
        </p:nvSpPr>
        <p:spPr>
          <a:xfrm>
            <a:off x="4869455" y="1492251"/>
            <a:ext cx="3806233" cy="1272984"/>
          </a:xfrm>
          <a:prstGeom prst="rect">
            <a:avLst/>
          </a:prstGeom>
        </p:spPr>
        <p:txBody>
          <a:bodyPr lIns="0" anchor="t" anchorCtr="0">
            <a:noAutofit/>
          </a:bodyPr>
          <a:lstStyle>
            <a:lvl1pPr>
              <a:defRPr sz="3000">
                <a:latin typeface="Arial" panose="020B0604020202020204" pitchFamily="34" charset="0"/>
                <a:cs typeface="Arial" panose="020B0604020202020204" pitchFamily="34" charset="0"/>
              </a:defRPr>
            </a:lvl1pPr>
          </a:lstStyle>
          <a:p>
            <a:r>
              <a:rPr lang="de-DE" dirty="0"/>
              <a:t>3-zeilige Headline (H2), </a:t>
            </a:r>
            <a:br>
              <a:rPr lang="de-DE" dirty="0"/>
            </a:br>
            <a:r>
              <a:rPr lang="de-DE" dirty="0"/>
              <a:t>Arial 30Pt.</a:t>
            </a:r>
            <a:br>
              <a:rPr lang="de-DE" dirty="0"/>
            </a:br>
            <a:endParaRPr lang="de-DE" dirty="0"/>
          </a:p>
        </p:txBody>
      </p:sp>
      <p:sp>
        <p:nvSpPr>
          <p:cNvPr id="3" name="Untertitel 2">
            <a:extLst>
              <a:ext uri="{FF2B5EF4-FFF2-40B4-BE49-F238E27FC236}">
                <a16:creationId xmlns:a16="http://schemas.microsoft.com/office/drawing/2014/main" id="{1D6D3A9D-2E64-A3F1-F833-1EE85D5BDD78}"/>
              </a:ext>
            </a:extLst>
          </p:cNvPr>
          <p:cNvSpPr>
            <a:spLocks noGrp="1"/>
          </p:cNvSpPr>
          <p:nvPr>
            <p:ph type="subTitle" idx="1" hasCustomPrompt="1"/>
          </p:nvPr>
        </p:nvSpPr>
        <p:spPr bwMode="gray">
          <a:xfrm>
            <a:off x="4869453" y="2967015"/>
            <a:ext cx="3806235" cy="1009673"/>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7" name="Fußzeilenplatzhalter 6">
            <a:extLst>
              <a:ext uri="{FF2B5EF4-FFF2-40B4-BE49-F238E27FC236}">
                <a16:creationId xmlns:a16="http://schemas.microsoft.com/office/drawing/2014/main" id="{42439204-3444-DD41-D360-9966AD2C4524}"/>
              </a:ext>
            </a:extLst>
          </p:cNvPr>
          <p:cNvSpPr>
            <a:spLocks noGrp="1"/>
          </p:cNvSpPr>
          <p:nvPr>
            <p:ph type="ftr" sz="quarter" idx="11"/>
          </p:nvPr>
        </p:nvSpPr>
        <p:spPr/>
        <p:txBody>
          <a:bodyPr/>
          <a:lstStyle/>
          <a:p>
            <a:r>
              <a:rPr lang="de-DE"/>
              <a:t>Name des Kapitels</a:t>
            </a:r>
            <a:endParaRPr lang="de-DE" dirty="0"/>
          </a:p>
        </p:txBody>
      </p:sp>
      <p:sp>
        <p:nvSpPr>
          <p:cNvPr id="4" name="Datumsplatzhalter 3">
            <a:extLst>
              <a:ext uri="{FF2B5EF4-FFF2-40B4-BE49-F238E27FC236}">
                <a16:creationId xmlns:a16="http://schemas.microsoft.com/office/drawing/2014/main" id="{88467AD5-4C74-4EE4-5919-7539015BC7E3}"/>
              </a:ext>
            </a:extLst>
          </p:cNvPr>
          <p:cNvSpPr>
            <a:spLocks noGrp="1"/>
          </p:cNvSpPr>
          <p:nvPr>
            <p:ph type="dt" sz="half" idx="10"/>
          </p:nvPr>
        </p:nvSpPr>
        <p:spPr/>
        <p:txBody>
          <a:bodyPr/>
          <a:lstStyle/>
          <a:p>
            <a:fld id="{6522D81A-2BEC-4A22-BF60-27E0FD166DC4}" type="datetime1">
              <a:rPr lang="de-DE" smtClean="0"/>
              <a:t>11.03.2026</a:t>
            </a:fld>
            <a:endParaRPr lang="de-DE" dirty="0"/>
          </a:p>
        </p:txBody>
      </p:sp>
      <p:sp>
        <p:nvSpPr>
          <p:cNvPr id="8" name="Foliennummernplatzhalter 7">
            <a:extLst>
              <a:ext uri="{FF2B5EF4-FFF2-40B4-BE49-F238E27FC236}">
                <a16:creationId xmlns:a16="http://schemas.microsoft.com/office/drawing/2014/main" id="{229E4698-24D1-368A-333C-E4E985F6A33C}"/>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209537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sfolie-Keyvisual-4">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95049A94-F707-32BB-2BBE-36A100ADBD4B}"/>
              </a:ext>
            </a:extLst>
          </p:cNvPr>
          <p:cNvSpPr>
            <a:spLocks noGrp="1"/>
          </p:cNvSpPr>
          <p:nvPr>
            <p:ph type="title" hasCustomPrompt="1"/>
          </p:nvPr>
        </p:nvSpPr>
        <p:spPr>
          <a:xfrm>
            <a:off x="4869455" y="1492251"/>
            <a:ext cx="3806233" cy="1272984"/>
          </a:xfrm>
          <a:prstGeom prst="rect">
            <a:avLst/>
          </a:prstGeom>
        </p:spPr>
        <p:txBody>
          <a:bodyPr lIns="0" anchor="t" anchorCtr="0">
            <a:noAutofit/>
          </a:bodyPr>
          <a:lstStyle>
            <a:lvl1pPr>
              <a:defRPr sz="3000">
                <a:latin typeface="Arial" panose="020B0604020202020204" pitchFamily="34" charset="0"/>
                <a:cs typeface="Arial" panose="020B0604020202020204" pitchFamily="34" charset="0"/>
              </a:defRPr>
            </a:lvl1pPr>
          </a:lstStyle>
          <a:p>
            <a:r>
              <a:rPr lang="de-DE" dirty="0"/>
              <a:t>3-zeilige Headline (H2), </a:t>
            </a:r>
            <a:br>
              <a:rPr lang="de-DE" dirty="0"/>
            </a:br>
            <a:r>
              <a:rPr lang="de-DE" dirty="0"/>
              <a:t>Arial 30Pt.</a:t>
            </a:r>
            <a:br>
              <a:rPr lang="de-DE" dirty="0"/>
            </a:br>
            <a:endParaRPr lang="de-DE" dirty="0"/>
          </a:p>
        </p:txBody>
      </p:sp>
      <p:sp>
        <p:nvSpPr>
          <p:cNvPr id="3" name="Untertitel 2">
            <a:extLst>
              <a:ext uri="{FF2B5EF4-FFF2-40B4-BE49-F238E27FC236}">
                <a16:creationId xmlns:a16="http://schemas.microsoft.com/office/drawing/2014/main" id="{34F33F84-3F3A-7534-4C3F-AF08A3A35117}"/>
              </a:ext>
            </a:extLst>
          </p:cNvPr>
          <p:cNvSpPr>
            <a:spLocks noGrp="1"/>
          </p:cNvSpPr>
          <p:nvPr>
            <p:ph type="subTitle" idx="1" hasCustomPrompt="1"/>
          </p:nvPr>
        </p:nvSpPr>
        <p:spPr bwMode="gray">
          <a:xfrm>
            <a:off x="4869453" y="2967015"/>
            <a:ext cx="3806235" cy="1009673"/>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7" name="Fußzeilenplatzhalter 6">
            <a:extLst>
              <a:ext uri="{FF2B5EF4-FFF2-40B4-BE49-F238E27FC236}">
                <a16:creationId xmlns:a16="http://schemas.microsoft.com/office/drawing/2014/main" id="{4B606507-6437-BDE4-704A-8C0930F5F861}"/>
              </a:ext>
            </a:extLst>
          </p:cNvPr>
          <p:cNvSpPr>
            <a:spLocks noGrp="1"/>
          </p:cNvSpPr>
          <p:nvPr>
            <p:ph type="ftr" sz="quarter" idx="11"/>
          </p:nvPr>
        </p:nvSpPr>
        <p:spPr/>
        <p:txBody>
          <a:bodyPr/>
          <a:lstStyle/>
          <a:p>
            <a:r>
              <a:rPr lang="de-DE"/>
              <a:t>Name des Kapitels</a:t>
            </a:r>
            <a:endParaRPr lang="de-DE" dirty="0"/>
          </a:p>
        </p:txBody>
      </p:sp>
      <p:sp>
        <p:nvSpPr>
          <p:cNvPr id="4" name="Datumsplatzhalter 3">
            <a:extLst>
              <a:ext uri="{FF2B5EF4-FFF2-40B4-BE49-F238E27FC236}">
                <a16:creationId xmlns:a16="http://schemas.microsoft.com/office/drawing/2014/main" id="{59FB7092-71AD-D0CF-98A5-4DA7CCC487CD}"/>
              </a:ext>
            </a:extLst>
          </p:cNvPr>
          <p:cNvSpPr>
            <a:spLocks noGrp="1"/>
          </p:cNvSpPr>
          <p:nvPr>
            <p:ph type="dt" sz="half" idx="10"/>
          </p:nvPr>
        </p:nvSpPr>
        <p:spPr/>
        <p:txBody>
          <a:bodyPr/>
          <a:lstStyle/>
          <a:p>
            <a:fld id="{CF0E034C-A671-4BDE-829F-8B3C9BA47DEA}" type="datetime1">
              <a:rPr lang="de-DE" smtClean="0"/>
              <a:t>11.03.2026</a:t>
            </a:fld>
            <a:endParaRPr lang="de-DE" dirty="0"/>
          </a:p>
        </p:txBody>
      </p:sp>
      <p:sp>
        <p:nvSpPr>
          <p:cNvPr id="8" name="Foliennummernplatzhalter 7">
            <a:extLst>
              <a:ext uri="{FF2B5EF4-FFF2-40B4-BE49-F238E27FC236}">
                <a16:creationId xmlns:a16="http://schemas.microsoft.com/office/drawing/2014/main" id="{F6637FEB-BE88-B0E0-A0F2-E096AA98E6A5}"/>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715813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sfolie-Keyvisual-5">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el 2">
            <a:extLst>
              <a:ext uri="{FF2B5EF4-FFF2-40B4-BE49-F238E27FC236}">
                <a16:creationId xmlns:a16="http://schemas.microsoft.com/office/drawing/2014/main" id="{DBAB7D33-3F6B-F1E4-7EB6-BF81580023C0}"/>
              </a:ext>
            </a:extLst>
          </p:cNvPr>
          <p:cNvSpPr>
            <a:spLocks noGrp="1"/>
          </p:cNvSpPr>
          <p:nvPr>
            <p:ph type="title" hasCustomPrompt="1"/>
          </p:nvPr>
        </p:nvSpPr>
        <p:spPr>
          <a:xfrm>
            <a:off x="2735263" y="1492249"/>
            <a:ext cx="5940425" cy="859065"/>
          </a:xfrm>
          <a:prstGeom prst="rect">
            <a:avLst/>
          </a:prstGeom>
        </p:spPr>
        <p:txBody>
          <a:bodyPr lIns="0" anchor="t" anchorCtr="0">
            <a:noAutofit/>
          </a:bodyPr>
          <a:lstStyle>
            <a:lvl1pPr>
              <a:defRPr sz="3000">
                <a:latin typeface="Arial" panose="020B0604020202020204" pitchFamily="34" charset="0"/>
                <a:cs typeface="Arial" panose="020B0604020202020204" pitchFamily="34" charset="0"/>
              </a:defRPr>
            </a:lvl1pPr>
          </a:lstStyle>
          <a:p>
            <a:r>
              <a:rPr lang="de-DE" dirty="0"/>
              <a:t>Headline (H2), </a:t>
            </a:r>
            <a:br>
              <a:rPr lang="de-DE" dirty="0"/>
            </a:br>
            <a:r>
              <a:rPr lang="de-DE" dirty="0"/>
              <a:t>Arial 30Pt.</a:t>
            </a:r>
          </a:p>
        </p:txBody>
      </p:sp>
      <p:sp>
        <p:nvSpPr>
          <p:cNvPr id="6" name="Untertitel 2">
            <a:extLst>
              <a:ext uri="{FF2B5EF4-FFF2-40B4-BE49-F238E27FC236}">
                <a16:creationId xmlns:a16="http://schemas.microsoft.com/office/drawing/2014/main" id="{A05CD454-0535-3A36-2777-C981A773911F}"/>
              </a:ext>
            </a:extLst>
          </p:cNvPr>
          <p:cNvSpPr>
            <a:spLocks noGrp="1"/>
          </p:cNvSpPr>
          <p:nvPr>
            <p:ph type="subTitle" idx="1" hasCustomPrompt="1"/>
          </p:nvPr>
        </p:nvSpPr>
        <p:spPr bwMode="gray">
          <a:xfrm>
            <a:off x="2735261" y="2571750"/>
            <a:ext cx="5940425" cy="1404937"/>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7" name="Fußzeilenplatzhalter 6">
            <a:extLst>
              <a:ext uri="{FF2B5EF4-FFF2-40B4-BE49-F238E27FC236}">
                <a16:creationId xmlns:a16="http://schemas.microsoft.com/office/drawing/2014/main" id="{BE690270-C8A4-9129-1A5A-ECBD2741EE27}"/>
              </a:ext>
            </a:extLst>
          </p:cNvPr>
          <p:cNvSpPr>
            <a:spLocks noGrp="1"/>
          </p:cNvSpPr>
          <p:nvPr>
            <p:ph type="ftr" sz="quarter" idx="11"/>
          </p:nvPr>
        </p:nvSpPr>
        <p:spPr/>
        <p:txBody>
          <a:bodyPr/>
          <a:lstStyle/>
          <a:p>
            <a:r>
              <a:rPr lang="de-DE"/>
              <a:t>Name des Kapitels</a:t>
            </a:r>
            <a:endParaRPr lang="de-DE" dirty="0"/>
          </a:p>
        </p:txBody>
      </p:sp>
      <p:sp>
        <p:nvSpPr>
          <p:cNvPr id="5" name="Datumsplatzhalter 4">
            <a:extLst>
              <a:ext uri="{FF2B5EF4-FFF2-40B4-BE49-F238E27FC236}">
                <a16:creationId xmlns:a16="http://schemas.microsoft.com/office/drawing/2014/main" id="{D51E1CC7-A496-6909-73C6-86F73D8521FA}"/>
              </a:ext>
            </a:extLst>
          </p:cNvPr>
          <p:cNvSpPr>
            <a:spLocks noGrp="1"/>
          </p:cNvSpPr>
          <p:nvPr>
            <p:ph type="dt" sz="half" idx="10"/>
          </p:nvPr>
        </p:nvSpPr>
        <p:spPr/>
        <p:txBody>
          <a:bodyPr/>
          <a:lstStyle/>
          <a:p>
            <a:fld id="{782137AA-39AC-4E45-B82E-D0A1522554AB}" type="datetime1">
              <a:rPr lang="de-DE" smtClean="0"/>
              <a:t>11.03.2026</a:t>
            </a:fld>
            <a:endParaRPr lang="de-DE" dirty="0"/>
          </a:p>
        </p:txBody>
      </p:sp>
      <p:sp>
        <p:nvSpPr>
          <p:cNvPr id="8" name="Foliennummernplatzhalter 7">
            <a:extLst>
              <a:ext uri="{FF2B5EF4-FFF2-40B4-BE49-F238E27FC236}">
                <a16:creationId xmlns:a16="http://schemas.microsoft.com/office/drawing/2014/main" id="{90375F4F-47E0-65C4-8897-C750B7BA205E}"/>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709655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sfolie-Keyvisual-6">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el 2">
            <a:extLst>
              <a:ext uri="{FF2B5EF4-FFF2-40B4-BE49-F238E27FC236}">
                <a16:creationId xmlns:a16="http://schemas.microsoft.com/office/drawing/2014/main" id="{DBAB7D33-3F6B-F1E4-7EB6-BF81580023C0}"/>
              </a:ext>
            </a:extLst>
          </p:cNvPr>
          <p:cNvSpPr>
            <a:spLocks noGrp="1"/>
          </p:cNvSpPr>
          <p:nvPr>
            <p:ph type="title" hasCustomPrompt="1"/>
          </p:nvPr>
        </p:nvSpPr>
        <p:spPr>
          <a:xfrm>
            <a:off x="2735263" y="1492251"/>
            <a:ext cx="5940425" cy="859064"/>
          </a:xfrm>
          <a:prstGeom prst="rect">
            <a:avLst/>
          </a:prstGeom>
        </p:spPr>
        <p:txBody>
          <a:bodyPr lIns="0" anchor="t" anchorCtr="0">
            <a:noAutofit/>
          </a:bodyPr>
          <a:lstStyle>
            <a:lvl1pPr>
              <a:defRPr sz="3000">
                <a:latin typeface="Arial" panose="020B0604020202020204" pitchFamily="34" charset="0"/>
                <a:cs typeface="Arial" panose="020B0604020202020204" pitchFamily="34" charset="0"/>
              </a:defRPr>
            </a:lvl1pPr>
          </a:lstStyle>
          <a:p>
            <a:r>
              <a:rPr lang="de-DE" dirty="0"/>
              <a:t>Headline (H1), </a:t>
            </a:r>
            <a:br>
              <a:rPr lang="de-DE" dirty="0"/>
            </a:br>
            <a:r>
              <a:rPr lang="de-DE" dirty="0"/>
              <a:t>Arial 30Pt.</a:t>
            </a:r>
          </a:p>
        </p:txBody>
      </p:sp>
      <p:sp>
        <p:nvSpPr>
          <p:cNvPr id="2" name="Untertitel 2">
            <a:extLst>
              <a:ext uri="{FF2B5EF4-FFF2-40B4-BE49-F238E27FC236}">
                <a16:creationId xmlns:a16="http://schemas.microsoft.com/office/drawing/2014/main" id="{9469D55C-84E5-D306-7E7E-DFDBE3781134}"/>
              </a:ext>
            </a:extLst>
          </p:cNvPr>
          <p:cNvSpPr>
            <a:spLocks noGrp="1"/>
          </p:cNvSpPr>
          <p:nvPr>
            <p:ph type="subTitle" idx="1" hasCustomPrompt="1"/>
          </p:nvPr>
        </p:nvSpPr>
        <p:spPr bwMode="gray">
          <a:xfrm>
            <a:off x="2735261" y="2571750"/>
            <a:ext cx="5940425" cy="1404937"/>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5" name="Fußzeilenplatzhalter 4">
            <a:extLst>
              <a:ext uri="{FF2B5EF4-FFF2-40B4-BE49-F238E27FC236}">
                <a16:creationId xmlns:a16="http://schemas.microsoft.com/office/drawing/2014/main" id="{FB74FAB5-B955-B15A-341A-14339A709856}"/>
              </a:ext>
            </a:extLst>
          </p:cNvPr>
          <p:cNvSpPr>
            <a:spLocks noGrp="1"/>
          </p:cNvSpPr>
          <p:nvPr>
            <p:ph type="ftr" sz="quarter" idx="11"/>
          </p:nvPr>
        </p:nvSpPr>
        <p:spPr/>
        <p:txBody>
          <a:bodyPr/>
          <a:lstStyle/>
          <a:p>
            <a:r>
              <a:rPr lang="de-DE"/>
              <a:t>Name des Kapitels</a:t>
            </a:r>
            <a:endParaRPr lang="de-DE" dirty="0"/>
          </a:p>
        </p:txBody>
      </p:sp>
      <p:sp>
        <p:nvSpPr>
          <p:cNvPr id="4" name="Datumsplatzhalter 3">
            <a:extLst>
              <a:ext uri="{FF2B5EF4-FFF2-40B4-BE49-F238E27FC236}">
                <a16:creationId xmlns:a16="http://schemas.microsoft.com/office/drawing/2014/main" id="{F1BC99D4-C65B-6B23-4C0A-C1E15084D57E}"/>
              </a:ext>
            </a:extLst>
          </p:cNvPr>
          <p:cNvSpPr>
            <a:spLocks noGrp="1"/>
          </p:cNvSpPr>
          <p:nvPr>
            <p:ph type="dt" sz="half" idx="10"/>
          </p:nvPr>
        </p:nvSpPr>
        <p:spPr/>
        <p:txBody>
          <a:bodyPr/>
          <a:lstStyle/>
          <a:p>
            <a:fld id="{E9819B0D-5328-4294-A121-1F212A5A9AB4}" type="datetime1">
              <a:rPr lang="de-DE" smtClean="0"/>
              <a:t>11.03.2026</a:t>
            </a:fld>
            <a:endParaRPr lang="de-DE" dirty="0"/>
          </a:p>
        </p:txBody>
      </p:sp>
      <p:sp>
        <p:nvSpPr>
          <p:cNvPr id="6" name="Foliennummernplatzhalter 5">
            <a:extLst>
              <a:ext uri="{FF2B5EF4-FFF2-40B4-BE49-F238E27FC236}">
                <a16:creationId xmlns:a16="http://schemas.microsoft.com/office/drawing/2014/main" id="{022D922F-818B-40EF-1657-5A0D3A21AC68}"/>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676666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sfolie-Bild-Text">
    <p:bg bwMode="gray">
      <p:bgPr>
        <a:solidFill>
          <a:schemeClr val="bg1"/>
        </a:solidFill>
        <a:effectLst/>
      </p:bgPr>
    </p:bg>
    <p:spTree>
      <p:nvGrpSpPr>
        <p:cNvPr id="1" name=""/>
        <p:cNvGrpSpPr/>
        <p:nvPr/>
      </p:nvGrpSpPr>
      <p:grpSpPr>
        <a:xfrm>
          <a:off x="0" y="0"/>
          <a:ext cx="0" cy="0"/>
          <a:chOff x="0" y="0"/>
          <a:chExt cx="0" cy="0"/>
        </a:xfrm>
      </p:grpSpPr>
      <p:sp>
        <p:nvSpPr>
          <p:cNvPr id="3" name="Bildplatzhalter 4" descr="Beschreibung einfügen">
            <a:extLst>
              <a:ext uri="{FF2B5EF4-FFF2-40B4-BE49-F238E27FC236}">
                <a16:creationId xmlns:a16="http://schemas.microsoft.com/office/drawing/2014/main" id="{4133663C-983E-6CCF-2C16-BD9179C02735}"/>
              </a:ext>
            </a:extLst>
          </p:cNvPr>
          <p:cNvSpPr>
            <a:spLocks noGrp="1"/>
          </p:cNvSpPr>
          <p:nvPr>
            <p:ph type="pic" sz="quarter" idx="14"/>
          </p:nvPr>
        </p:nvSpPr>
        <p:spPr>
          <a:xfrm>
            <a:off x="1" y="0"/>
            <a:ext cx="4571999" cy="5143500"/>
          </a:xfrm>
          <a:prstGeom prst="rect">
            <a:avLst/>
          </a:prstGeom>
        </p:spPr>
        <p:txBody>
          <a:bodyPr/>
          <a:lstStyle>
            <a:lvl1pPr marL="0" indent="0">
              <a:buNone/>
              <a:defRPr/>
            </a:lvl1pPr>
          </a:lstStyle>
          <a:p>
            <a:r>
              <a:rPr lang="de-DE"/>
              <a:t>Bild durch Klicken auf Symbol hinzufügen</a:t>
            </a:r>
            <a:endParaRPr lang="de-DE" dirty="0"/>
          </a:p>
        </p:txBody>
      </p:sp>
      <p:sp>
        <p:nvSpPr>
          <p:cNvPr id="7" name="Untertitel 2">
            <a:extLst>
              <a:ext uri="{FF2B5EF4-FFF2-40B4-BE49-F238E27FC236}">
                <a16:creationId xmlns:a16="http://schemas.microsoft.com/office/drawing/2014/main" id="{B61964ED-3F81-F102-173C-7D64860AB0CE}"/>
              </a:ext>
            </a:extLst>
          </p:cNvPr>
          <p:cNvSpPr>
            <a:spLocks noGrp="1"/>
          </p:cNvSpPr>
          <p:nvPr>
            <p:ph type="subTitle" idx="1" hasCustomPrompt="1"/>
          </p:nvPr>
        </p:nvSpPr>
        <p:spPr bwMode="gray">
          <a:xfrm>
            <a:off x="4869455" y="1492250"/>
            <a:ext cx="3806234" cy="2484437"/>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8" name="Fußzeilenplatzhalter 7">
            <a:extLst>
              <a:ext uri="{FF2B5EF4-FFF2-40B4-BE49-F238E27FC236}">
                <a16:creationId xmlns:a16="http://schemas.microsoft.com/office/drawing/2014/main" id="{C9D9E075-6042-78D6-80B8-DC70CC003D47}"/>
              </a:ext>
            </a:extLst>
          </p:cNvPr>
          <p:cNvSpPr>
            <a:spLocks noGrp="1"/>
          </p:cNvSpPr>
          <p:nvPr>
            <p:ph type="ftr" sz="quarter" idx="16"/>
          </p:nvPr>
        </p:nvSpPr>
        <p:spPr/>
        <p:txBody>
          <a:bodyPr/>
          <a:lstStyle/>
          <a:p>
            <a:r>
              <a:rPr lang="de-DE"/>
              <a:t>Name des Kapitels</a:t>
            </a:r>
            <a:endParaRPr lang="de-DE" dirty="0"/>
          </a:p>
        </p:txBody>
      </p:sp>
      <p:sp>
        <p:nvSpPr>
          <p:cNvPr id="6" name="Datumsplatzhalter 5">
            <a:extLst>
              <a:ext uri="{FF2B5EF4-FFF2-40B4-BE49-F238E27FC236}">
                <a16:creationId xmlns:a16="http://schemas.microsoft.com/office/drawing/2014/main" id="{2EFADC77-7688-8260-6FA1-40484EFCACF4}"/>
              </a:ext>
            </a:extLst>
          </p:cNvPr>
          <p:cNvSpPr>
            <a:spLocks noGrp="1"/>
          </p:cNvSpPr>
          <p:nvPr>
            <p:ph type="dt" sz="half" idx="15"/>
          </p:nvPr>
        </p:nvSpPr>
        <p:spPr/>
        <p:txBody>
          <a:bodyPr/>
          <a:lstStyle/>
          <a:p>
            <a:fld id="{5112941E-E27D-4636-BF5E-E940F49C4EC9}" type="datetime1">
              <a:rPr lang="de-DE" smtClean="0"/>
              <a:t>11.03.2026</a:t>
            </a:fld>
            <a:endParaRPr lang="de-DE" dirty="0"/>
          </a:p>
        </p:txBody>
      </p:sp>
      <p:sp>
        <p:nvSpPr>
          <p:cNvPr id="9" name="Foliennummernplatzhalter 8">
            <a:extLst>
              <a:ext uri="{FF2B5EF4-FFF2-40B4-BE49-F238E27FC236}">
                <a16:creationId xmlns:a16="http://schemas.microsoft.com/office/drawing/2014/main" id="{F7761156-C878-4BE3-7589-AB1A4015CC3F}"/>
              </a:ext>
            </a:extLst>
          </p:cNvPr>
          <p:cNvSpPr>
            <a:spLocks noGrp="1"/>
          </p:cNvSpPr>
          <p:nvPr>
            <p:ph type="sldNum" sz="quarter" idx="17"/>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3155006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sfolie-Keyvisual-Text-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Untertitel 2">
            <a:extLst>
              <a:ext uri="{FF2B5EF4-FFF2-40B4-BE49-F238E27FC236}">
                <a16:creationId xmlns:a16="http://schemas.microsoft.com/office/drawing/2014/main" id="{0F8CFE91-8708-0708-C813-4964AD3D3E71}"/>
              </a:ext>
            </a:extLst>
          </p:cNvPr>
          <p:cNvSpPr>
            <a:spLocks noGrp="1"/>
          </p:cNvSpPr>
          <p:nvPr>
            <p:ph type="subTitle" idx="1" hasCustomPrompt="1"/>
          </p:nvPr>
        </p:nvSpPr>
        <p:spPr bwMode="gray">
          <a:xfrm>
            <a:off x="2735265" y="1492250"/>
            <a:ext cx="5940424" cy="2484437"/>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6" name="Fußzeilenplatzhalter 5">
            <a:extLst>
              <a:ext uri="{FF2B5EF4-FFF2-40B4-BE49-F238E27FC236}">
                <a16:creationId xmlns:a16="http://schemas.microsoft.com/office/drawing/2014/main" id="{7FAC38C2-62FE-5D59-449F-CBEC0B666612}"/>
              </a:ext>
            </a:extLst>
          </p:cNvPr>
          <p:cNvSpPr>
            <a:spLocks noGrp="1"/>
          </p:cNvSpPr>
          <p:nvPr>
            <p:ph type="ftr" sz="quarter" idx="11"/>
          </p:nvPr>
        </p:nvSpPr>
        <p:spPr/>
        <p:txBody>
          <a:bodyPr/>
          <a:lstStyle/>
          <a:p>
            <a:r>
              <a:rPr lang="de-DE"/>
              <a:t>Name des Kapitels</a:t>
            </a:r>
            <a:endParaRPr lang="de-DE" dirty="0"/>
          </a:p>
        </p:txBody>
      </p:sp>
      <p:sp>
        <p:nvSpPr>
          <p:cNvPr id="5" name="Datumsplatzhalter 4">
            <a:extLst>
              <a:ext uri="{FF2B5EF4-FFF2-40B4-BE49-F238E27FC236}">
                <a16:creationId xmlns:a16="http://schemas.microsoft.com/office/drawing/2014/main" id="{1985D20D-F4AF-5D9D-30D4-AE72385E9486}"/>
              </a:ext>
            </a:extLst>
          </p:cNvPr>
          <p:cNvSpPr>
            <a:spLocks noGrp="1"/>
          </p:cNvSpPr>
          <p:nvPr>
            <p:ph type="dt" sz="half" idx="10"/>
          </p:nvPr>
        </p:nvSpPr>
        <p:spPr/>
        <p:txBody>
          <a:bodyPr/>
          <a:lstStyle/>
          <a:p>
            <a:fld id="{FE085207-34D6-484D-83E6-1AE8D30F92E3}" type="datetime1">
              <a:rPr lang="de-DE" smtClean="0"/>
              <a:t>11.03.2026</a:t>
            </a:fld>
            <a:endParaRPr lang="de-DE" dirty="0"/>
          </a:p>
        </p:txBody>
      </p:sp>
      <p:sp>
        <p:nvSpPr>
          <p:cNvPr id="8" name="Foliennummernplatzhalter 7">
            <a:extLst>
              <a:ext uri="{FF2B5EF4-FFF2-40B4-BE49-F238E27FC236}">
                <a16:creationId xmlns:a16="http://schemas.microsoft.com/office/drawing/2014/main" id="{259E2721-75D1-EFED-26A1-A6383E3A4E71}"/>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185486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sfolie-Keyvisual-Text-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Untertitel 2">
            <a:extLst>
              <a:ext uri="{FF2B5EF4-FFF2-40B4-BE49-F238E27FC236}">
                <a16:creationId xmlns:a16="http://schemas.microsoft.com/office/drawing/2014/main" id="{66623798-B0A1-BD04-DACB-B7F7950E9FA9}"/>
              </a:ext>
            </a:extLst>
          </p:cNvPr>
          <p:cNvSpPr>
            <a:spLocks noGrp="1"/>
          </p:cNvSpPr>
          <p:nvPr>
            <p:ph type="subTitle" idx="1" hasCustomPrompt="1"/>
          </p:nvPr>
        </p:nvSpPr>
        <p:spPr bwMode="gray">
          <a:xfrm>
            <a:off x="2735265" y="1492251"/>
            <a:ext cx="5940424" cy="2484438"/>
          </a:xfrm>
          <a:prstGeom prst="rect">
            <a:avLst/>
          </a:prstGeom>
        </p:spPr>
        <p:txBody>
          <a:bodyPr lIns="0" tIns="46800" rIns="0"/>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5" name="Fußzeilenplatzhalter 4">
            <a:extLst>
              <a:ext uri="{FF2B5EF4-FFF2-40B4-BE49-F238E27FC236}">
                <a16:creationId xmlns:a16="http://schemas.microsoft.com/office/drawing/2014/main" id="{5FAAD3E9-A855-A956-447C-F946C0D5E317}"/>
              </a:ext>
            </a:extLst>
          </p:cNvPr>
          <p:cNvSpPr>
            <a:spLocks noGrp="1"/>
          </p:cNvSpPr>
          <p:nvPr>
            <p:ph type="ftr" sz="quarter" idx="11"/>
          </p:nvPr>
        </p:nvSpPr>
        <p:spPr/>
        <p:txBody>
          <a:bodyPr/>
          <a:lstStyle/>
          <a:p>
            <a:r>
              <a:rPr lang="de-DE"/>
              <a:t>Name des Kapitels</a:t>
            </a:r>
            <a:endParaRPr lang="de-DE" dirty="0"/>
          </a:p>
        </p:txBody>
      </p:sp>
      <p:sp>
        <p:nvSpPr>
          <p:cNvPr id="3" name="Datumsplatzhalter 2">
            <a:extLst>
              <a:ext uri="{FF2B5EF4-FFF2-40B4-BE49-F238E27FC236}">
                <a16:creationId xmlns:a16="http://schemas.microsoft.com/office/drawing/2014/main" id="{2EA3245B-E794-2FED-3A27-4C007D547A09}"/>
              </a:ext>
            </a:extLst>
          </p:cNvPr>
          <p:cNvSpPr>
            <a:spLocks noGrp="1"/>
          </p:cNvSpPr>
          <p:nvPr>
            <p:ph type="dt" sz="half" idx="10"/>
          </p:nvPr>
        </p:nvSpPr>
        <p:spPr/>
        <p:txBody>
          <a:bodyPr/>
          <a:lstStyle/>
          <a:p>
            <a:fld id="{419FFF4B-4277-49CD-9DA9-9E855C444F13}" type="datetime1">
              <a:rPr lang="de-DE" smtClean="0"/>
              <a:t>11.03.2026</a:t>
            </a:fld>
            <a:endParaRPr lang="de-DE" dirty="0"/>
          </a:p>
        </p:txBody>
      </p:sp>
      <p:sp>
        <p:nvSpPr>
          <p:cNvPr id="6" name="Foliennummernplatzhalter 5">
            <a:extLst>
              <a:ext uri="{FF2B5EF4-FFF2-40B4-BE49-F238E27FC236}">
                <a16:creationId xmlns:a16="http://schemas.microsoft.com/office/drawing/2014/main" id="{4B45F1B5-E06E-C4B2-7F01-DD554A7BE5A4}"/>
              </a:ext>
            </a:extLst>
          </p:cNvPr>
          <p:cNvSpPr>
            <a:spLocks noGrp="1"/>
          </p:cNvSpPr>
          <p:nvPr>
            <p:ph type="sldNum" sz="quarter" idx="12"/>
          </p:nvPr>
        </p:nvSpPr>
        <p:spPr/>
        <p:txBody>
          <a:body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30359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Full-3">
    <p:bg bwMode="gray">
      <p:bgPr>
        <a:solidFill>
          <a:schemeClr val="tx2"/>
        </a:solid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3911739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sfolie-Bulletpoints">
    <p:bg bwMode="gray">
      <p:bgPr>
        <a:solidFill>
          <a:schemeClr val="bg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B0E6B56-C4F1-8512-ED8C-9BEA2D243179}"/>
              </a:ext>
            </a:extLst>
          </p:cNvPr>
          <p:cNvSpPr>
            <a:spLocks noGrp="1"/>
          </p:cNvSpPr>
          <p:nvPr>
            <p:ph type="subTitle" idx="1" hasCustomPrompt="1"/>
          </p:nvPr>
        </p:nvSpPr>
        <p:spPr>
          <a:xfrm>
            <a:off x="468945" y="2651972"/>
            <a:ext cx="6947856" cy="805286"/>
          </a:xfrm>
          <a:prstGeom prst="rect">
            <a:avLst/>
          </a:prstGeom>
        </p:spPr>
        <p:txBody>
          <a:bodyPr lIns="0" rIns="0">
            <a:noAutofit/>
          </a:bodyPr>
          <a:lstStyle>
            <a:lvl1pPr marL="177800" indent="-177800">
              <a:buFont typeface="Arial" panose="020B0604020202020204" pitchFamily="34" charset="0"/>
              <a:buChar char="•"/>
              <a:defRPr sz="2000">
                <a:latin typeface="+mn-lt"/>
                <a:cs typeface="Arial" panose="020B0604020202020204" pitchFamily="34" charset="0"/>
              </a:defRPr>
            </a:lvl1pPr>
          </a:lstStyle>
          <a:p>
            <a:r>
              <a:rPr lang="de-DE" dirty="0"/>
              <a:t>Punkt 1</a:t>
            </a:r>
          </a:p>
          <a:p>
            <a:r>
              <a:rPr lang="de-DE" dirty="0"/>
              <a:t>Punkt 2</a:t>
            </a:r>
          </a:p>
        </p:txBody>
      </p:sp>
      <p:sp>
        <p:nvSpPr>
          <p:cNvPr id="7" name="Titel 2">
            <a:extLst>
              <a:ext uri="{FF2B5EF4-FFF2-40B4-BE49-F238E27FC236}">
                <a16:creationId xmlns:a16="http://schemas.microsoft.com/office/drawing/2014/main" id="{7A1C620C-EA90-D478-E75B-BB070929995D}"/>
              </a:ext>
            </a:extLst>
          </p:cNvPr>
          <p:cNvSpPr>
            <a:spLocks noGrp="1"/>
          </p:cNvSpPr>
          <p:nvPr>
            <p:ph type="title" hasCustomPrompt="1"/>
          </p:nvPr>
        </p:nvSpPr>
        <p:spPr>
          <a:xfrm>
            <a:off x="468943" y="1492251"/>
            <a:ext cx="6947857" cy="944696"/>
          </a:xfrm>
          <a:prstGeom prst="rect">
            <a:avLst/>
          </a:prstGeom>
        </p:spPr>
        <p:txBody>
          <a:bodyPr lIns="0" rIns="0" anchor="t" anchorCtr="0">
            <a:noAutofit/>
          </a:bodyPr>
          <a:lstStyle>
            <a:lvl1pPr>
              <a:defRPr sz="3000">
                <a:latin typeface="+mn-lt"/>
                <a:cs typeface="Arial" panose="020B0604020202020204" pitchFamily="34" charset="0"/>
              </a:defRPr>
            </a:lvl1pPr>
          </a:lstStyle>
          <a:p>
            <a:r>
              <a:rPr lang="de-DE" dirty="0"/>
              <a:t>2-zeilige Headline (H2)</a:t>
            </a:r>
            <a:br>
              <a:rPr lang="de-DE" dirty="0"/>
            </a:br>
            <a:r>
              <a:rPr lang="de-DE" dirty="0"/>
              <a:t>Arial, 30Pt.</a:t>
            </a:r>
          </a:p>
        </p:txBody>
      </p:sp>
      <p:sp>
        <p:nvSpPr>
          <p:cNvPr id="8" name="Fußzeilenplatzhalter 7">
            <a:extLst>
              <a:ext uri="{FF2B5EF4-FFF2-40B4-BE49-F238E27FC236}">
                <a16:creationId xmlns:a16="http://schemas.microsoft.com/office/drawing/2014/main" id="{A913FC59-AB41-B2B7-8ECF-5ECBD6AED6EB}"/>
              </a:ext>
            </a:extLst>
          </p:cNvPr>
          <p:cNvSpPr>
            <a:spLocks noGrp="1"/>
          </p:cNvSpPr>
          <p:nvPr>
            <p:ph type="ftr" sz="quarter" idx="11"/>
          </p:nvPr>
        </p:nvSpPr>
        <p:spPr/>
        <p:txBody>
          <a:bodyPr/>
          <a:lstStyle>
            <a:lvl1pPr>
              <a:defRPr>
                <a:latin typeface="+mn-lt"/>
              </a:defRPr>
            </a:lvl1pPr>
          </a:lstStyle>
          <a:p>
            <a:r>
              <a:rPr lang="de-DE"/>
              <a:t>Name des Kapitels</a:t>
            </a:r>
            <a:endParaRPr lang="de-DE" dirty="0"/>
          </a:p>
        </p:txBody>
      </p:sp>
      <p:sp>
        <p:nvSpPr>
          <p:cNvPr id="5" name="Datumsplatzhalter 4">
            <a:extLst>
              <a:ext uri="{FF2B5EF4-FFF2-40B4-BE49-F238E27FC236}">
                <a16:creationId xmlns:a16="http://schemas.microsoft.com/office/drawing/2014/main" id="{6915A12F-740E-2B8E-4FAE-AC290059E1DE}"/>
              </a:ext>
            </a:extLst>
          </p:cNvPr>
          <p:cNvSpPr>
            <a:spLocks noGrp="1"/>
          </p:cNvSpPr>
          <p:nvPr>
            <p:ph type="dt" sz="half" idx="10"/>
          </p:nvPr>
        </p:nvSpPr>
        <p:spPr/>
        <p:txBody>
          <a:bodyPr/>
          <a:lstStyle>
            <a:lvl1pPr>
              <a:defRPr>
                <a:latin typeface="+mn-lt"/>
              </a:defRPr>
            </a:lvl1pPr>
          </a:lstStyle>
          <a:p>
            <a:fld id="{4F9B81C3-5D42-49B7-B05B-072F5507494F}" type="datetime1">
              <a:rPr lang="de-DE" smtClean="0"/>
              <a:t>11.03.2026</a:t>
            </a:fld>
            <a:endParaRPr lang="de-DE" dirty="0"/>
          </a:p>
        </p:txBody>
      </p:sp>
      <p:sp>
        <p:nvSpPr>
          <p:cNvPr id="9" name="Foliennummernplatzhalter 8">
            <a:extLst>
              <a:ext uri="{FF2B5EF4-FFF2-40B4-BE49-F238E27FC236}">
                <a16:creationId xmlns:a16="http://schemas.microsoft.com/office/drawing/2014/main" id="{DB71154E-E297-C673-1E74-7FB6209682A3}"/>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129829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sfolie-Text-1">
    <p:bg bwMode="gray">
      <p:bgPr>
        <a:solidFill>
          <a:schemeClr val="bg1"/>
        </a:solidFill>
        <a:effectLst/>
      </p:bgPr>
    </p:bg>
    <p:spTree>
      <p:nvGrpSpPr>
        <p:cNvPr id="1" name=""/>
        <p:cNvGrpSpPr/>
        <p:nvPr/>
      </p:nvGrpSpPr>
      <p:grpSpPr>
        <a:xfrm>
          <a:off x="0" y="0"/>
          <a:ext cx="0" cy="0"/>
          <a:chOff x="0" y="0"/>
          <a:chExt cx="0" cy="0"/>
        </a:xfrm>
      </p:grpSpPr>
      <p:sp>
        <p:nvSpPr>
          <p:cNvPr id="10" name="Untertitel 2">
            <a:extLst>
              <a:ext uri="{FF2B5EF4-FFF2-40B4-BE49-F238E27FC236}">
                <a16:creationId xmlns:a16="http://schemas.microsoft.com/office/drawing/2014/main" id="{C4DAD704-CDF2-092C-1EB0-A3D8FACD1261}"/>
              </a:ext>
            </a:extLst>
          </p:cNvPr>
          <p:cNvSpPr>
            <a:spLocks noGrp="1"/>
          </p:cNvSpPr>
          <p:nvPr>
            <p:ph type="subTitle" idx="1" hasCustomPrompt="1"/>
          </p:nvPr>
        </p:nvSpPr>
        <p:spPr bwMode="gray">
          <a:xfrm>
            <a:off x="468314" y="1492250"/>
            <a:ext cx="6156324" cy="2484438"/>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4" name="Fußzeilenplatzhalter 3">
            <a:extLst>
              <a:ext uri="{FF2B5EF4-FFF2-40B4-BE49-F238E27FC236}">
                <a16:creationId xmlns:a16="http://schemas.microsoft.com/office/drawing/2014/main" id="{0BA84277-6DBF-D96F-F314-B1AB71D3B830}"/>
              </a:ext>
            </a:extLst>
          </p:cNvPr>
          <p:cNvSpPr>
            <a:spLocks noGrp="1"/>
          </p:cNvSpPr>
          <p:nvPr>
            <p:ph type="ftr" sz="quarter" idx="11"/>
          </p:nvPr>
        </p:nvSpPr>
        <p:spPr/>
        <p:txBody>
          <a:bodyPr/>
          <a:lstStyle>
            <a:lvl1pPr>
              <a:defRPr>
                <a:latin typeface="+mn-lt"/>
              </a:defRPr>
            </a:lvl1pPr>
          </a:lstStyle>
          <a:p>
            <a:r>
              <a:rPr lang="de-DE"/>
              <a:t>Name des Kapitels</a:t>
            </a:r>
            <a:endParaRPr lang="de-DE" dirty="0"/>
          </a:p>
        </p:txBody>
      </p:sp>
      <p:sp>
        <p:nvSpPr>
          <p:cNvPr id="3" name="Datumsplatzhalter 2">
            <a:extLst>
              <a:ext uri="{FF2B5EF4-FFF2-40B4-BE49-F238E27FC236}">
                <a16:creationId xmlns:a16="http://schemas.microsoft.com/office/drawing/2014/main" id="{1196079C-297A-0703-6B8D-2544165ABF22}"/>
              </a:ext>
            </a:extLst>
          </p:cNvPr>
          <p:cNvSpPr>
            <a:spLocks noGrp="1"/>
          </p:cNvSpPr>
          <p:nvPr>
            <p:ph type="dt" sz="half" idx="10"/>
          </p:nvPr>
        </p:nvSpPr>
        <p:spPr/>
        <p:txBody>
          <a:bodyPr/>
          <a:lstStyle>
            <a:lvl1pPr>
              <a:defRPr>
                <a:latin typeface="+mn-lt"/>
              </a:defRPr>
            </a:lvl1pPr>
          </a:lstStyle>
          <a:p>
            <a:fld id="{94B237CC-B60B-474D-833A-5A53457E9846}" type="datetime1">
              <a:rPr lang="de-DE" smtClean="0"/>
              <a:t>11.03.2026</a:t>
            </a:fld>
            <a:endParaRPr lang="de-DE" dirty="0"/>
          </a:p>
        </p:txBody>
      </p:sp>
      <p:sp>
        <p:nvSpPr>
          <p:cNvPr id="5" name="Foliennummernplatzhalter 4">
            <a:extLst>
              <a:ext uri="{FF2B5EF4-FFF2-40B4-BE49-F238E27FC236}">
                <a16:creationId xmlns:a16="http://schemas.microsoft.com/office/drawing/2014/main" id="{3A4718AA-A10F-8C52-E44A-73588FA4AD73}"/>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74456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sfolie-Text-2">
    <p:bg bwMode="gray">
      <p:bgPr>
        <a:solidFill>
          <a:schemeClr val="bg1"/>
        </a:solidFill>
        <a:effectLst/>
      </p:bgPr>
    </p:bg>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7063CC86-6742-837D-2C3D-D0BA3CF69E44}"/>
              </a:ext>
            </a:extLst>
          </p:cNvPr>
          <p:cNvSpPr>
            <a:spLocks noGrp="1"/>
          </p:cNvSpPr>
          <p:nvPr>
            <p:ph type="title" hasCustomPrompt="1"/>
          </p:nvPr>
        </p:nvSpPr>
        <p:spPr>
          <a:xfrm>
            <a:off x="468942" y="303213"/>
            <a:ext cx="6165807" cy="900112"/>
          </a:xfrm>
          <a:prstGeom prst="rect">
            <a:avLst/>
          </a:prstGeom>
        </p:spPr>
        <p:txBody>
          <a:bodyPr lIns="0" rIns="0" anchor="t" anchorCtr="0">
            <a:noAutofit/>
          </a:bodyPr>
          <a:lstStyle>
            <a:lvl1pPr>
              <a:defRPr sz="3000">
                <a:latin typeface="+mn-lt"/>
                <a:cs typeface="Arial" panose="020B0604020202020204" pitchFamily="34" charset="0"/>
              </a:defRPr>
            </a:lvl1pPr>
          </a:lstStyle>
          <a:p>
            <a:r>
              <a:rPr lang="de-DE" dirty="0"/>
              <a:t>2-zeilige Headline (H2)</a:t>
            </a:r>
            <a:br>
              <a:rPr lang="de-DE" dirty="0"/>
            </a:br>
            <a:r>
              <a:rPr lang="de-DE" dirty="0"/>
              <a:t>Arial, 30Pt.</a:t>
            </a:r>
          </a:p>
        </p:txBody>
      </p:sp>
      <p:sp>
        <p:nvSpPr>
          <p:cNvPr id="9" name="Untertitel 2">
            <a:extLst>
              <a:ext uri="{FF2B5EF4-FFF2-40B4-BE49-F238E27FC236}">
                <a16:creationId xmlns:a16="http://schemas.microsoft.com/office/drawing/2014/main" id="{BED6DD3A-969B-AF3D-111C-E2FA6296CF36}"/>
              </a:ext>
            </a:extLst>
          </p:cNvPr>
          <p:cNvSpPr>
            <a:spLocks noGrp="1"/>
          </p:cNvSpPr>
          <p:nvPr>
            <p:ph type="subTitle" idx="1" hasCustomPrompt="1"/>
          </p:nvPr>
        </p:nvSpPr>
        <p:spPr bwMode="gray">
          <a:xfrm>
            <a:off x="468313" y="1492250"/>
            <a:ext cx="6948487" cy="2484437"/>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10" name="Fußzeilenplatzhalter 9">
            <a:extLst>
              <a:ext uri="{FF2B5EF4-FFF2-40B4-BE49-F238E27FC236}">
                <a16:creationId xmlns:a16="http://schemas.microsoft.com/office/drawing/2014/main" id="{E4162CBD-6683-8454-1BC3-F307591C8582}"/>
              </a:ext>
            </a:extLst>
          </p:cNvPr>
          <p:cNvSpPr>
            <a:spLocks noGrp="1"/>
          </p:cNvSpPr>
          <p:nvPr>
            <p:ph type="ftr" sz="quarter" idx="11"/>
          </p:nvPr>
        </p:nvSpPr>
        <p:spPr/>
        <p:txBody>
          <a:bodyPr/>
          <a:lstStyle>
            <a:lvl1pPr>
              <a:defRPr>
                <a:latin typeface="+mn-lt"/>
              </a:defRPr>
            </a:lvl1pPr>
          </a:lstStyle>
          <a:p>
            <a:r>
              <a:rPr lang="de-DE"/>
              <a:t>Name des Kapitels</a:t>
            </a:r>
            <a:endParaRPr lang="de-DE" dirty="0"/>
          </a:p>
        </p:txBody>
      </p:sp>
      <p:sp>
        <p:nvSpPr>
          <p:cNvPr id="8" name="Datumsplatzhalter 7">
            <a:extLst>
              <a:ext uri="{FF2B5EF4-FFF2-40B4-BE49-F238E27FC236}">
                <a16:creationId xmlns:a16="http://schemas.microsoft.com/office/drawing/2014/main" id="{27E30D2C-C341-3C34-84DC-CFF590169A37}"/>
              </a:ext>
            </a:extLst>
          </p:cNvPr>
          <p:cNvSpPr>
            <a:spLocks noGrp="1"/>
          </p:cNvSpPr>
          <p:nvPr>
            <p:ph type="dt" sz="half" idx="10"/>
          </p:nvPr>
        </p:nvSpPr>
        <p:spPr/>
        <p:txBody>
          <a:bodyPr/>
          <a:lstStyle>
            <a:lvl1pPr>
              <a:defRPr>
                <a:latin typeface="+mn-lt"/>
              </a:defRPr>
            </a:lvl1pPr>
          </a:lstStyle>
          <a:p>
            <a:fld id="{D7815115-3B9D-43D4-BBA8-5D3B8140DB8A}" type="datetime1">
              <a:rPr lang="de-DE" smtClean="0"/>
              <a:t>11.03.2026</a:t>
            </a:fld>
            <a:endParaRPr lang="de-DE" dirty="0"/>
          </a:p>
        </p:txBody>
      </p:sp>
      <p:sp>
        <p:nvSpPr>
          <p:cNvPr id="11" name="Foliennummernplatzhalter 10">
            <a:extLst>
              <a:ext uri="{FF2B5EF4-FFF2-40B4-BE49-F238E27FC236}">
                <a16:creationId xmlns:a16="http://schemas.microsoft.com/office/drawing/2014/main" id="{3F825C54-94A9-98DD-5334-C39DF7CFEA32}"/>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150365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sfolie-Text-3">
    <p:bg bwMode="gray">
      <p:bgPr>
        <a:solidFill>
          <a:schemeClr val="bg1"/>
        </a:solidFill>
        <a:effectLst/>
      </p:bgPr>
    </p:bg>
    <p:spTree>
      <p:nvGrpSpPr>
        <p:cNvPr id="1" name=""/>
        <p:cNvGrpSpPr/>
        <p:nvPr/>
      </p:nvGrpSpPr>
      <p:grpSpPr>
        <a:xfrm>
          <a:off x="0" y="0"/>
          <a:ext cx="0" cy="0"/>
          <a:chOff x="0" y="0"/>
          <a:chExt cx="0" cy="0"/>
        </a:xfrm>
      </p:grpSpPr>
      <p:sp>
        <p:nvSpPr>
          <p:cNvPr id="5" name="Untertitel 2">
            <a:extLst>
              <a:ext uri="{FF2B5EF4-FFF2-40B4-BE49-F238E27FC236}">
                <a16:creationId xmlns:a16="http://schemas.microsoft.com/office/drawing/2014/main" id="{A568100E-916C-3AAA-15D5-45282803534E}"/>
              </a:ext>
            </a:extLst>
          </p:cNvPr>
          <p:cNvSpPr>
            <a:spLocks noGrp="1"/>
          </p:cNvSpPr>
          <p:nvPr>
            <p:ph type="subTitle" idx="1" hasCustomPrompt="1"/>
          </p:nvPr>
        </p:nvSpPr>
        <p:spPr bwMode="gray">
          <a:xfrm>
            <a:off x="468943" y="1492250"/>
            <a:ext cx="6947857" cy="2484437"/>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2" name="Titel 2">
            <a:extLst>
              <a:ext uri="{FF2B5EF4-FFF2-40B4-BE49-F238E27FC236}">
                <a16:creationId xmlns:a16="http://schemas.microsoft.com/office/drawing/2014/main" id="{C3E55F00-35CC-DEDD-D04B-ED583F79AEFB}"/>
              </a:ext>
            </a:extLst>
          </p:cNvPr>
          <p:cNvSpPr>
            <a:spLocks noGrp="1"/>
          </p:cNvSpPr>
          <p:nvPr>
            <p:ph type="title" hasCustomPrompt="1"/>
          </p:nvPr>
        </p:nvSpPr>
        <p:spPr>
          <a:xfrm>
            <a:off x="468313" y="303213"/>
            <a:ext cx="6156325" cy="571422"/>
          </a:xfrm>
          <a:prstGeom prst="rect">
            <a:avLst/>
          </a:prstGeom>
        </p:spPr>
        <p:txBody>
          <a:bodyPr lIns="0" rIns="0" anchor="t" anchorCtr="0">
            <a:noAutofit/>
          </a:bodyPr>
          <a:lstStyle>
            <a:lvl1pPr>
              <a:defRPr sz="2000">
                <a:latin typeface="+mn-lt"/>
                <a:cs typeface="Arial" panose="020B0604020202020204" pitchFamily="34" charset="0"/>
              </a:defRPr>
            </a:lvl1pPr>
          </a:lstStyle>
          <a:p>
            <a:r>
              <a:rPr lang="de-DE" dirty="0"/>
              <a:t>2-zeilige Headline (H3)</a:t>
            </a:r>
            <a:br>
              <a:rPr lang="de-DE" dirty="0"/>
            </a:br>
            <a:r>
              <a:rPr lang="de-DE" dirty="0"/>
              <a:t>Arial 20 Pt.</a:t>
            </a:r>
          </a:p>
        </p:txBody>
      </p:sp>
      <p:sp>
        <p:nvSpPr>
          <p:cNvPr id="6" name="Fußzeilenplatzhalter 5">
            <a:extLst>
              <a:ext uri="{FF2B5EF4-FFF2-40B4-BE49-F238E27FC236}">
                <a16:creationId xmlns:a16="http://schemas.microsoft.com/office/drawing/2014/main" id="{CDCA1B0D-1175-AF12-1DA1-D8A1799D811E}"/>
              </a:ext>
            </a:extLst>
          </p:cNvPr>
          <p:cNvSpPr>
            <a:spLocks noGrp="1"/>
          </p:cNvSpPr>
          <p:nvPr>
            <p:ph type="ftr" sz="quarter" idx="11"/>
          </p:nvPr>
        </p:nvSpPr>
        <p:spPr/>
        <p:txBody>
          <a:bodyPr/>
          <a:lstStyle>
            <a:lvl1pPr>
              <a:defRPr>
                <a:latin typeface="+mn-lt"/>
              </a:defRPr>
            </a:lvl1pPr>
          </a:lstStyle>
          <a:p>
            <a:r>
              <a:rPr lang="de-DE"/>
              <a:t>Name des Kapitels</a:t>
            </a:r>
            <a:endParaRPr lang="de-DE" dirty="0"/>
          </a:p>
        </p:txBody>
      </p:sp>
      <p:sp>
        <p:nvSpPr>
          <p:cNvPr id="4" name="Datumsplatzhalter 3">
            <a:extLst>
              <a:ext uri="{FF2B5EF4-FFF2-40B4-BE49-F238E27FC236}">
                <a16:creationId xmlns:a16="http://schemas.microsoft.com/office/drawing/2014/main" id="{F91DA391-377E-CF85-13BC-CB5ECE21A3B1}"/>
              </a:ext>
            </a:extLst>
          </p:cNvPr>
          <p:cNvSpPr>
            <a:spLocks noGrp="1"/>
          </p:cNvSpPr>
          <p:nvPr>
            <p:ph type="dt" sz="half" idx="10"/>
          </p:nvPr>
        </p:nvSpPr>
        <p:spPr/>
        <p:txBody>
          <a:bodyPr/>
          <a:lstStyle>
            <a:lvl1pPr>
              <a:defRPr>
                <a:latin typeface="+mn-lt"/>
              </a:defRPr>
            </a:lvl1pPr>
          </a:lstStyle>
          <a:p>
            <a:fld id="{854F174F-17B9-471C-9B96-FBE57087DC75}" type="datetime1">
              <a:rPr lang="de-DE" smtClean="0"/>
              <a:t>11.03.2026</a:t>
            </a:fld>
            <a:endParaRPr lang="de-DE" dirty="0"/>
          </a:p>
        </p:txBody>
      </p:sp>
      <p:sp>
        <p:nvSpPr>
          <p:cNvPr id="7" name="Foliennummernplatzhalter 6">
            <a:extLst>
              <a:ext uri="{FF2B5EF4-FFF2-40B4-BE49-F238E27FC236}">
                <a16:creationId xmlns:a16="http://schemas.microsoft.com/office/drawing/2014/main" id="{49B19643-FB9F-739E-81BC-A43EE22FFFE5}"/>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411158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sfolie-Bild-1">
    <p:bg bwMode="gray">
      <p:bgPr>
        <a:solidFill>
          <a:schemeClr val="bg1"/>
        </a:solidFill>
        <a:effectLst/>
      </p:bgPr>
    </p:bg>
    <p:spTree>
      <p:nvGrpSpPr>
        <p:cNvPr id="1" name=""/>
        <p:cNvGrpSpPr/>
        <p:nvPr/>
      </p:nvGrpSpPr>
      <p:grpSpPr>
        <a:xfrm>
          <a:off x="0" y="0"/>
          <a:ext cx="0" cy="0"/>
          <a:chOff x="0" y="0"/>
          <a:chExt cx="0" cy="0"/>
        </a:xfrm>
      </p:grpSpPr>
      <p:sp>
        <p:nvSpPr>
          <p:cNvPr id="6" name="Bildplatzhalter 4" descr="Beschreibung einfügen">
            <a:extLst>
              <a:ext uri="{FF2B5EF4-FFF2-40B4-BE49-F238E27FC236}">
                <a16:creationId xmlns:a16="http://schemas.microsoft.com/office/drawing/2014/main" id="{09FD12FB-D28A-B2ED-EC77-1C41209B9A8E}"/>
              </a:ext>
            </a:extLst>
          </p:cNvPr>
          <p:cNvSpPr>
            <a:spLocks noGrp="1"/>
          </p:cNvSpPr>
          <p:nvPr>
            <p:ph type="pic" sz="quarter" idx="14"/>
          </p:nvPr>
        </p:nvSpPr>
        <p:spPr>
          <a:xfrm>
            <a:off x="3916815" y="303213"/>
            <a:ext cx="3077162" cy="4020592"/>
          </a:xfrm>
          <a:prstGeom prst="rect">
            <a:avLst/>
          </a:prstGeom>
        </p:spPr>
        <p:txBody>
          <a:bodyPr/>
          <a:lstStyle>
            <a:lvl1pPr marL="0" indent="0">
              <a:buNone/>
              <a:defRPr>
                <a:latin typeface="+mn-lt"/>
              </a:defRPr>
            </a:lvl1pPr>
          </a:lstStyle>
          <a:p>
            <a:r>
              <a:rPr lang="de-DE"/>
              <a:t>Bild durch Klicken auf Symbol hinzufügen</a:t>
            </a:r>
            <a:endParaRPr lang="de-DE" dirty="0"/>
          </a:p>
        </p:txBody>
      </p:sp>
      <p:sp>
        <p:nvSpPr>
          <p:cNvPr id="11" name="Bildplatzhalter 4" descr="Beschreibung einfügen">
            <a:extLst>
              <a:ext uri="{FF2B5EF4-FFF2-40B4-BE49-F238E27FC236}">
                <a16:creationId xmlns:a16="http://schemas.microsoft.com/office/drawing/2014/main" id="{43E5CD4E-8328-4424-0933-003AB97DB2F9}"/>
              </a:ext>
            </a:extLst>
          </p:cNvPr>
          <p:cNvSpPr>
            <a:spLocks noGrp="1"/>
          </p:cNvSpPr>
          <p:nvPr>
            <p:ph type="pic" sz="quarter" idx="15"/>
          </p:nvPr>
        </p:nvSpPr>
        <p:spPr>
          <a:xfrm>
            <a:off x="468943" y="303213"/>
            <a:ext cx="3077162" cy="4020592"/>
          </a:xfrm>
          <a:prstGeom prst="rect">
            <a:avLst/>
          </a:prstGeom>
        </p:spPr>
        <p:txBody>
          <a:bodyPr/>
          <a:lstStyle>
            <a:lvl1pPr marL="0" indent="0">
              <a:buNone/>
              <a:defRPr>
                <a:latin typeface="+mn-lt"/>
              </a:defRPr>
            </a:lvl1pPr>
          </a:lstStyle>
          <a:p>
            <a:r>
              <a:rPr lang="de-DE"/>
              <a:t>Bild durch Klicken auf Symbol hinzufügen</a:t>
            </a:r>
            <a:endParaRPr lang="de-DE" dirty="0"/>
          </a:p>
        </p:txBody>
      </p:sp>
      <p:sp>
        <p:nvSpPr>
          <p:cNvPr id="7" name="Fußzeilenplatzhalter 6">
            <a:extLst>
              <a:ext uri="{FF2B5EF4-FFF2-40B4-BE49-F238E27FC236}">
                <a16:creationId xmlns:a16="http://schemas.microsoft.com/office/drawing/2014/main" id="{14C73BF3-6631-D6E5-F28C-90E78DAD2108}"/>
              </a:ext>
            </a:extLst>
          </p:cNvPr>
          <p:cNvSpPr>
            <a:spLocks noGrp="1"/>
          </p:cNvSpPr>
          <p:nvPr>
            <p:ph type="ftr" sz="quarter" idx="17"/>
          </p:nvPr>
        </p:nvSpPr>
        <p:spPr/>
        <p:txBody>
          <a:bodyPr/>
          <a:lstStyle>
            <a:lvl1pPr>
              <a:defRPr>
                <a:latin typeface="+mn-lt"/>
              </a:defRPr>
            </a:lvl1pPr>
          </a:lstStyle>
          <a:p>
            <a:r>
              <a:rPr lang="de-DE"/>
              <a:t>Name des Kapitels</a:t>
            </a:r>
            <a:endParaRPr lang="de-DE" dirty="0"/>
          </a:p>
        </p:txBody>
      </p:sp>
      <p:sp>
        <p:nvSpPr>
          <p:cNvPr id="5" name="Datumsplatzhalter 4">
            <a:extLst>
              <a:ext uri="{FF2B5EF4-FFF2-40B4-BE49-F238E27FC236}">
                <a16:creationId xmlns:a16="http://schemas.microsoft.com/office/drawing/2014/main" id="{25AA0838-9652-84C6-CC2F-787BEA56B9E3}"/>
              </a:ext>
            </a:extLst>
          </p:cNvPr>
          <p:cNvSpPr>
            <a:spLocks noGrp="1"/>
          </p:cNvSpPr>
          <p:nvPr>
            <p:ph type="dt" sz="half" idx="16"/>
          </p:nvPr>
        </p:nvSpPr>
        <p:spPr/>
        <p:txBody>
          <a:bodyPr/>
          <a:lstStyle>
            <a:lvl1pPr>
              <a:defRPr>
                <a:latin typeface="+mn-lt"/>
              </a:defRPr>
            </a:lvl1pPr>
          </a:lstStyle>
          <a:p>
            <a:fld id="{4BEC421E-40F9-421A-9E07-015068D924F6}" type="datetime1">
              <a:rPr lang="de-DE" smtClean="0"/>
              <a:t>11.03.2026</a:t>
            </a:fld>
            <a:endParaRPr lang="de-DE" dirty="0"/>
          </a:p>
        </p:txBody>
      </p:sp>
      <p:sp>
        <p:nvSpPr>
          <p:cNvPr id="8" name="Foliennummernplatzhalter 7">
            <a:extLst>
              <a:ext uri="{FF2B5EF4-FFF2-40B4-BE49-F238E27FC236}">
                <a16:creationId xmlns:a16="http://schemas.microsoft.com/office/drawing/2014/main" id="{41C0A7F5-F098-2AE3-3F9D-6D09F5F14BEE}"/>
              </a:ext>
            </a:extLst>
          </p:cNvPr>
          <p:cNvSpPr>
            <a:spLocks noGrp="1"/>
          </p:cNvSpPr>
          <p:nvPr>
            <p:ph type="sldNum" sz="quarter" idx="18"/>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049484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haltsfolie-Bild-2">
    <p:bg bwMode="gray">
      <p:bgPr>
        <a:solidFill>
          <a:schemeClr val="bg1"/>
        </a:solidFill>
        <a:effectLst/>
      </p:bgPr>
    </p:bg>
    <p:spTree>
      <p:nvGrpSpPr>
        <p:cNvPr id="1" name=""/>
        <p:cNvGrpSpPr/>
        <p:nvPr/>
      </p:nvGrpSpPr>
      <p:grpSpPr>
        <a:xfrm>
          <a:off x="0" y="0"/>
          <a:ext cx="0" cy="0"/>
          <a:chOff x="0" y="0"/>
          <a:chExt cx="0" cy="0"/>
        </a:xfrm>
      </p:grpSpPr>
      <p:sp>
        <p:nvSpPr>
          <p:cNvPr id="7" name="Bildplatzhalter 4" descr="Beschreibung einfügen">
            <a:extLst>
              <a:ext uri="{FF2B5EF4-FFF2-40B4-BE49-F238E27FC236}">
                <a16:creationId xmlns:a16="http://schemas.microsoft.com/office/drawing/2014/main" id="{BA4E22B6-B39B-08D2-8EFE-F5B4871775CE}"/>
              </a:ext>
            </a:extLst>
          </p:cNvPr>
          <p:cNvSpPr>
            <a:spLocks noGrp="1"/>
          </p:cNvSpPr>
          <p:nvPr>
            <p:ph type="pic" sz="quarter" idx="14"/>
          </p:nvPr>
        </p:nvSpPr>
        <p:spPr>
          <a:xfrm>
            <a:off x="4" y="0"/>
            <a:ext cx="9143996" cy="5143500"/>
          </a:xfrm>
          <a:prstGeom prst="rect">
            <a:avLst/>
          </a:prstGeom>
          <a:noFill/>
        </p:spPr>
        <p:txBody>
          <a:bodyPr/>
          <a:lstStyle>
            <a:lvl1pPr>
              <a:defRPr>
                <a:latin typeface="+mn-lt"/>
              </a:defRPr>
            </a:lvl1pPr>
          </a:lstStyle>
          <a:p>
            <a:r>
              <a:rPr lang="de-DE"/>
              <a:t>Bild durch Klicken auf Symbol hinzufügen</a:t>
            </a:r>
            <a:endParaRPr lang="de-DE" dirty="0"/>
          </a:p>
        </p:txBody>
      </p:sp>
      <p:sp>
        <p:nvSpPr>
          <p:cNvPr id="5" name="Fußzeilenplatzhalter 4">
            <a:extLst>
              <a:ext uri="{FF2B5EF4-FFF2-40B4-BE49-F238E27FC236}">
                <a16:creationId xmlns:a16="http://schemas.microsoft.com/office/drawing/2014/main" id="{85C2B365-8365-02E1-7A98-FAB235795347}"/>
              </a:ext>
            </a:extLst>
          </p:cNvPr>
          <p:cNvSpPr>
            <a:spLocks noGrp="1"/>
          </p:cNvSpPr>
          <p:nvPr>
            <p:ph type="ftr" sz="quarter" idx="16"/>
          </p:nvPr>
        </p:nvSpPr>
        <p:spPr/>
        <p:txBody>
          <a:bodyPr/>
          <a:lstStyle>
            <a:lvl1pPr>
              <a:defRPr>
                <a:latin typeface="+mn-lt"/>
              </a:defRPr>
            </a:lvl1pPr>
          </a:lstStyle>
          <a:p>
            <a:r>
              <a:rPr lang="de-DE"/>
              <a:t>Name des Kapitels</a:t>
            </a:r>
            <a:endParaRPr lang="de-DE" dirty="0"/>
          </a:p>
        </p:txBody>
      </p:sp>
      <p:sp>
        <p:nvSpPr>
          <p:cNvPr id="4" name="Datumsplatzhalter 3">
            <a:extLst>
              <a:ext uri="{FF2B5EF4-FFF2-40B4-BE49-F238E27FC236}">
                <a16:creationId xmlns:a16="http://schemas.microsoft.com/office/drawing/2014/main" id="{C77A8FC8-4643-48D1-2826-8738CB0FB62B}"/>
              </a:ext>
            </a:extLst>
          </p:cNvPr>
          <p:cNvSpPr>
            <a:spLocks noGrp="1"/>
          </p:cNvSpPr>
          <p:nvPr>
            <p:ph type="dt" sz="half" idx="15"/>
          </p:nvPr>
        </p:nvSpPr>
        <p:spPr/>
        <p:txBody>
          <a:bodyPr/>
          <a:lstStyle>
            <a:lvl1pPr>
              <a:defRPr>
                <a:latin typeface="+mn-lt"/>
              </a:defRPr>
            </a:lvl1pPr>
          </a:lstStyle>
          <a:p>
            <a:fld id="{55014F64-000A-40B6-9533-6BAEFD7137FA}" type="datetime1">
              <a:rPr lang="de-DE" smtClean="0"/>
              <a:t>11.03.2026</a:t>
            </a:fld>
            <a:endParaRPr lang="de-DE" dirty="0"/>
          </a:p>
        </p:txBody>
      </p:sp>
      <p:sp>
        <p:nvSpPr>
          <p:cNvPr id="11" name="Textplatzhalter 3" descr="Logo Landeshauptstadt München, Referat für Bildung und Sport">
            <a:extLst>
              <a:ext uri="{FF2B5EF4-FFF2-40B4-BE49-F238E27FC236}">
                <a16:creationId xmlns:a16="http://schemas.microsoft.com/office/drawing/2014/main" id="{3FC2AD55-1F43-47EC-871C-D380FEAB348E}"/>
              </a:ext>
            </a:extLst>
          </p:cNvPr>
          <p:cNvSpPr>
            <a:spLocks noGrp="1"/>
          </p:cNvSpPr>
          <p:nvPr>
            <p:ph type="body" sz="quarter" idx="18" hasCustomPrompt="1"/>
          </p:nvPr>
        </p:nvSpPr>
        <p:spPr>
          <a:xfrm>
            <a:off x="7696535" y="303213"/>
            <a:ext cx="1130399" cy="385173"/>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400">
                <a:solidFill>
                  <a:schemeClr val="bg1"/>
                </a:solidFill>
                <a:latin typeface="+mn-lt"/>
              </a:defRPr>
            </a:lvl1pPr>
          </a:lstStyle>
          <a:p>
            <a:pPr lvl="0"/>
            <a:r>
              <a:rPr lang="de-DE" dirty="0"/>
              <a:t>  </a:t>
            </a:r>
          </a:p>
        </p:txBody>
      </p:sp>
      <p:sp>
        <p:nvSpPr>
          <p:cNvPr id="6" name="Foliennummernplatzhalter 5">
            <a:extLst>
              <a:ext uri="{FF2B5EF4-FFF2-40B4-BE49-F238E27FC236}">
                <a16:creationId xmlns:a16="http://schemas.microsoft.com/office/drawing/2014/main" id="{80AF8BF8-6D29-2F2F-414B-F716D3A64F92}"/>
              </a:ext>
            </a:extLst>
          </p:cNvPr>
          <p:cNvSpPr>
            <a:spLocks noGrp="1"/>
          </p:cNvSpPr>
          <p:nvPr>
            <p:ph type="sldNum" sz="quarter" idx="17"/>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404772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haltsfolie-Bild-3">
    <p:bg bwMode="gray">
      <p:bgPr>
        <a:solidFill>
          <a:schemeClr val="bg1"/>
        </a:solidFill>
        <a:effectLst/>
      </p:bgPr>
    </p:bg>
    <p:spTree>
      <p:nvGrpSpPr>
        <p:cNvPr id="1" name=""/>
        <p:cNvGrpSpPr/>
        <p:nvPr/>
      </p:nvGrpSpPr>
      <p:grpSpPr>
        <a:xfrm>
          <a:off x="0" y="0"/>
          <a:ext cx="0" cy="0"/>
          <a:chOff x="0" y="0"/>
          <a:chExt cx="0" cy="0"/>
        </a:xfrm>
      </p:grpSpPr>
      <p:sp>
        <p:nvSpPr>
          <p:cNvPr id="7" name="Bildplatzhalter 4" descr="Beschreibung einfügen">
            <a:extLst>
              <a:ext uri="{FF2B5EF4-FFF2-40B4-BE49-F238E27FC236}">
                <a16:creationId xmlns:a16="http://schemas.microsoft.com/office/drawing/2014/main" id="{BA4E22B6-B39B-08D2-8EFE-F5B4871775CE}"/>
              </a:ext>
            </a:extLst>
          </p:cNvPr>
          <p:cNvSpPr>
            <a:spLocks noGrp="1"/>
          </p:cNvSpPr>
          <p:nvPr>
            <p:ph type="pic" sz="quarter" idx="14"/>
          </p:nvPr>
        </p:nvSpPr>
        <p:spPr>
          <a:xfrm>
            <a:off x="4" y="0"/>
            <a:ext cx="9143996" cy="5143500"/>
          </a:xfrm>
          <a:prstGeom prst="rect">
            <a:avLst/>
          </a:prstGeom>
          <a:noFill/>
        </p:spPr>
        <p:txBody>
          <a:bodyPr/>
          <a:lstStyle>
            <a:lvl1pPr>
              <a:defRPr>
                <a:latin typeface="+mn-lt"/>
              </a:defRPr>
            </a:lvl1pPr>
          </a:lstStyle>
          <a:p>
            <a:r>
              <a:rPr lang="de-DE"/>
              <a:t>Bild durch Klicken auf Symbol hinzufügen</a:t>
            </a:r>
            <a:endParaRPr lang="de-DE" dirty="0"/>
          </a:p>
        </p:txBody>
      </p:sp>
      <p:sp>
        <p:nvSpPr>
          <p:cNvPr id="9" name="Fußzeilenplatzhalter 8">
            <a:extLst>
              <a:ext uri="{FF2B5EF4-FFF2-40B4-BE49-F238E27FC236}">
                <a16:creationId xmlns:a16="http://schemas.microsoft.com/office/drawing/2014/main" id="{98E06E79-64D8-0383-AAF9-88DE8AC52F14}"/>
              </a:ext>
            </a:extLst>
          </p:cNvPr>
          <p:cNvSpPr>
            <a:spLocks noGrp="1"/>
          </p:cNvSpPr>
          <p:nvPr>
            <p:ph type="ftr" sz="quarter" idx="16"/>
          </p:nvPr>
        </p:nvSpPr>
        <p:spPr/>
        <p:txBody>
          <a:bodyPr/>
          <a:lstStyle>
            <a:lvl1pPr>
              <a:defRPr>
                <a:solidFill>
                  <a:schemeClr val="bg1"/>
                </a:solidFill>
                <a:latin typeface="+mn-lt"/>
              </a:defRPr>
            </a:lvl1pPr>
          </a:lstStyle>
          <a:p>
            <a:r>
              <a:rPr lang="de-DE"/>
              <a:t>Name des Kapitels</a:t>
            </a:r>
            <a:endParaRPr lang="de-DE" dirty="0"/>
          </a:p>
        </p:txBody>
      </p:sp>
      <p:sp>
        <p:nvSpPr>
          <p:cNvPr id="8" name="Datumsplatzhalter 7">
            <a:extLst>
              <a:ext uri="{FF2B5EF4-FFF2-40B4-BE49-F238E27FC236}">
                <a16:creationId xmlns:a16="http://schemas.microsoft.com/office/drawing/2014/main" id="{B9F662B6-6229-CBE5-EE23-DD2D8FD3CA37}"/>
              </a:ext>
            </a:extLst>
          </p:cNvPr>
          <p:cNvSpPr>
            <a:spLocks noGrp="1"/>
          </p:cNvSpPr>
          <p:nvPr>
            <p:ph type="dt" sz="half" idx="15"/>
          </p:nvPr>
        </p:nvSpPr>
        <p:spPr/>
        <p:txBody>
          <a:bodyPr/>
          <a:lstStyle>
            <a:lvl1pPr>
              <a:defRPr>
                <a:solidFill>
                  <a:schemeClr val="bg1"/>
                </a:solidFill>
                <a:latin typeface="+mn-lt"/>
              </a:defRPr>
            </a:lvl1pPr>
          </a:lstStyle>
          <a:p>
            <a:fld id="{7A973911-5BE7-4B12-AA76-E8D51190FD6A}" type="datetime1">
              <a:rPr lang="de-DE" smtClean="0"/>
              <a:t>11.03.2026</a:t>
            </a:fld>
            <a:endParaRPr lang="de-DE" dirty="0"/>
          </a:p>
        </p:txBody>
      </p:sp>
      <p:sp>
        <p:nvSpPr>
          <p:cNvPr id="10" name="Foliennummernplatzhalter 9">
            <a:extLst>
              <a:ext uri="{FF2B5EF4-FFF2-40B4-BE49-F238E27FC236}">
                <a16:creationId xmlns:a16="http://schemas.microsoft.com/office/drawing/2014/main" id="{0D909AC2-712A-EF1E-09C7-B1BB5154E7DB}"/>
              </a:ext>
            </a:extLst>
          </p:cNvPr>
          <p:cNvSpPr>
            <a:spLocks noGrp="1"/>
          </p:cNvSpPr>
          <p:nvPr>
            <p:ph type="sldNum" sz="quarter" idx="17"/>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sp>
        <p:nvSpPr>
          <p:cNvPr id="11" name="Textplatzhalter 3" descr="Logo Landeshauptstadt München, Referat für Bildung und Sport">
            <a:extLst>
              <a:ext uri="{FF2B5EF4-FFF2-40B4-BE49-F238E27FC236}">
                <a16:creationId xmlns:a16="http://schemas.microsoft.com/office/drawing/2014/main" id="{6F601977-F5A9-75D4-EA1F-C6458069375C}"/>
              </a:ext>
            </a:extLst>
          </p:cNvPr>
          <p:cNvSpPr>
            <a:spLocks noGrp="1"/>
          </p:cNvSpPr>
          <p:nvPr>
            <p:ph type="body" sz="quarter" idx="18" hasCustomPrompt="1"/>
          </p:nvPr>
        </p:nvSpPr>
        <p:spPr>
          <a:xfrm>
            <a:off x="7696535" y="303213"/>
            <a:ext cx="1130399" cy="385173"/>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400">
                <a:solidFill>
                  <a:schemeClr val="bg1"/>
                </a:solidFill>
                <a:latin typeface="+mn-lt"/>
              </a:defRPr>
            </a:lvl1pPr>
          </a:lstStyle>
          <a:p>
            <a:pPr lvl="0"/>
            <a:r>
              <a:rPr lang="de-DE" dirty="0"/>
              <a:t>  </a:t>
            </a:r>
          </a:p>
        </p:txBody>
      </p:sp>
    </p:spTree>
    <p:extLst>
      <p:ext uri="{BB962C8B-B14F-4D97-AF65-F5344CB8AC3E}">
        <p14:creationId xmlns:p14="http://schemas.microsoft.com/office/powerpoint/2010/main" val="436063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haltsfolie-Text-Bild-1">
    <p:bg bwMode="gray">
      <p:bgPr>
        <a:solidFill>
          <a:schemeClr val="bg1"/>
        </a:solidFill>
        <a:effectLst/>
      </p:bgPr>
    </p:bg>
    <p:spTree>
      <p:nvGrpSpPr>
        <p:cNvPr id="1" name=""/>
        <p:cNvGrpSpPr/>
        <p:nvPr/>
      </p:nvGrpSpPr>
      <p:grpSpPr>
        <a:xfrm>
          <a:off x="0" y="0"/>
          <a:ext cx="0" cy="0"/>
          <a:chOff x="0" y="0"/>
          <a:chExt cx="0" cy="0"/>
        </a:xfrm>
      </p:grpSpPr>
      <p:sp>
        <p:nvSpPr>
          <p:cNvPr id="6" name="Bildplatzhalter 4" descr="Beschreibung einfügen">
            <a:extLst>
              <a:ext uri="{FF2B5EF4-FFF2-40B4-BE49-F238E27FC236}">
                <a16:creationId xmlns:a16="http://schemas.microsoft.com/office/drawing/2014/main" id="{09FD12FB-D28A-B2ED-EC77-1C41209B9A8E}"/>
              </a:ext>
            </a:extLst>
          </p:cNvPr>
          <p:cNvSpPr>
            <a:spLocks noGrp="1"/>
          </p:cNvSpPr>
          <p:nvPr>
            <p:ph type="pic" sz="quarter" idx="14"/>
          </p:nvPr>
        </p:nvSpPr>
        <p:spPr>
          <a:xfrm>
            <a:off x="5614987" y="303213"/>
            <a:ext cx="3060069" cy="4020592"/>
          </a:xfrm>
          <a:prstGeom prst="rect">
            <a:avLst/>
          </a:prstGeom>
        </p:spPr>
        <p:txBody>
          <a:bodyPr/>
          <a:lstStyle>
            <a:lvl1pPr marL="0" indent="0">
              <a:buNone/>
              <a:defRPr>
                <a:latin typeface="+mn-lt"/>
              </a:defRPr>
            </a:lvl1pPr>
          </a:lstStyle>
          <a:p>
            <a:r>
              <a:rPr lang="de-DE"/>
              <a:t>Bild durch Klicken auf Symbol hinzufügen</a:t>
            </a:r>
            <a:endParaRPr lang="de-DE" dirty="0"/>
          </a:p>
        </p:txBody>
      </p:sp>
      <p:sp>
        <p:nvSpPr>
          <p:cNvPr id="10" name="Titel 2">
            <a:extLst>
              <a:ext uri="{FF2B5EF4-FFF2-40B4-BE49-F238E27FC236}">
                <a16:creationId xmlns:a16="http://schemas.microsoft.com/office/drawing/2014/main" id="{27023B62-088B-BEB9-4EBB-D79526CDFB62}"/>
              </a:ext>
            </a:extLst>
          </p:cNvPr>
          <p:cNvSpPr>
            <a:spLocks noGrp="1"/>
          </p:cNvSpPr>
          <p:nvPr>
            <p:ph type="title" hasCustomPrompt="1"/>
          </p:nvPr>
        </p:nvSpPr>
        <p:spPr>
          <a:xfrm>
            <a:off x="468944" y="303213"/>
            <a:ext cx="4631695" cy="571422"/>
          </a:xfrm>
          <a:prstGeom prst="rect">
            <a:avLst/>
          </a:prstGeom>
        </p:spPr>
        <p:txBody>
          <a:bodyPr anchor="t" anchorCtr="0">
            <a:noAutofit/>
          </a:bodyPr>
          <a:lstStyle>
            <a:lvl1pPr>
              <a:defRPr sz="2000">
                <a:latin typeface="+mn-lt"/>
                <a:cs typeface="Arial" panose="020B0604020202020204" pitchFamily="34" charset="0"/>
              </a:defRPr>
            </a:lvl1pPr>
          </a:lstStyle>
          <a:p>
            <a:r>
              <a:rPr lang="de-DE" dirty="0"/>
              <a:t>2-zeilige Headline (H3)</a:t>
            </a:r>
            <a:br>
              <a:rPr lang="de-DE" dirty="0"/>
            </a:br>
            <a:r>
              <a:rPr lang="de-DE" dirty="0"/>
              <a:t>Arial 20 Pt.</a:t>
            </a:r>
          </a:p>
        </p:txBody>
      </p:sp>
      <p:sp>
        <p:nvSpPr>
          <p:cNvPr id="7" name="Untertitel 2">
            <a:extLst>
              <a:ext uri="{FF2B5EF4-FFF2-40B4-BE49-F238E27FC236}">
                <a16:creationId xmlns:a16="http://schemas.microsoft.com/office/drawing/2014/main" id="{8DEFA13B-1255-511C-86F2-99D6872F86A1}"/>
              </a:ext>
            </a:extLst>
          </p:cNvPr>
          <p:cNvSpPr>
            <a:spLocks noGrp="1"/>
          </p:cNvSpPr>
          <p:nvPr>
            <p:ph type="subTitle" idx="1" hasCustomPrompt="1"/>
          </p:nvPr>
        </p:nvSpPr>
        <p:spPr bwMode="gray">
          <a:xfrm>
            <a:off x="468944" y="1492250"/>
            <a:ext cx="4631695" cy="2831555"/>
          </a:xfrm>
          <a:prstGeom prst="rect">
            <a:avLst/>
          </a:prstGeom>
        </p:spPr>
        <p:txBody>
          <a:bodyPr lIns="0" tIns="46800" rIns="0"/>
          <a:lstStyle>
            <a:lvl1pPr marL="0" indent="0" algn="l">
              <a:buNone/>
              <a:defRPr sz="18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Text, Arial 18Pt.</a:t>
            </a:r>
          </a:p>
        </p:txBody>
      </p:sp>
      <p:sp>
        <p:nvSpPr>
          <p:cNvPr id="12" name="Fußzeilenplatzhalter 11">
            <a:extLst>
              <a:ext uri="{FF2B5EF4-FFF2-40B4-BE49-F238E27FC236}">
                <a16:creationId xmlns:a16="http://schemas.microsoft.com/office/drawing/2014/main" id="{1423509C-4191-A296-E12C-D23C48718528}"/>
              </a:ext>
            </a:extLst>
          </p:cNvPr>
          <p:cNvSpPr>
            <a:spLocks noGrp="1"/>
          </p:cNvSpPr>
          <p:nvPr>
            <p:ph type="ftr" sz="quarter" idx="16"/>
          </p:nvPr>
        </p:nvSpPr>
        <p:spPr/>
        <p:txBody>
          <a:bodyPr/>
          <a:lstStyle>
            <a:lvl1pPr>
              <a:defRPr>
                <a:latin typeface="+mn-lt"/>
              </a:defRPr>
            </a:lvl1pPr>
          </a:lstStyle>
          <a:p>
            <a:r>
              <a:rPr lang="de-DE"/>
              <a:t>Name des Kapitels</a:t>
            </a:r>
            <a:endParaRPr lang="de-DE" dirty="0"/>
          </a:p>
        </p:txBody>
      </p:sp>
      <p:sp>
        <p:nvSpPr>
          <p:cNvPr id="11" name="Datumsplatzhalter 10">
            <a:extLst>
              <a:ext uri="{FF2B5EF4-FFF2-40B4-BE49-F238E27FC236}">
                <a16:creationId xmlns:a16="http://schemas.microsoft.com/office/drawing/2014/main" id="{1B9CEC9F-EB59-98B6-2632-331BEB6BAE73}"/>
              </a:ext>
            </a:extLst>
          </p:cNvPr>
          <p:cNvSpPr>
            <a:spLocks noGrp="1"/>
          </p:cNvSpPr>
          <p:nvPr>
            <p:ph type="dt" sz="half" idx="15"/>
          </p:nvPr>
        </p:nvSpPr>
        <p:spPr/>
        <p:txBody>
          <a:bodyPr/>
          <a:lstStyle>
            <a:lvl1pPr>
              <a:defRPr>
                <a:latin typeface="+mn-lt"/>
              </a:defRPr>
            </a:lvl1pPr>
          </a:lstStyle>
          <a:p>
            <a:fld id="{D35B9131-8C13-42B9-A7D1-06DFFDEA48FB}" type="datetime1">
              <a:rPr lang="de-DE" smtClean="0"/>
              <a:t>11.03.2026</a:t>
            </a:fld>
            <a:endParaRPr lang="de-DE" dirty="0"/>
          </a:p>
        </p:txBody>
      </p:sp>
      <p:sp>
        <p:nvSpPr>
          <p:cNvPr id="13" name="Foliennummernplatzhalter 12">
            <a:extLst>
              <a:ext uri="{FF2B5EF4-FFF2-40B4-BE49-F238E27FC236}">
                <a16:creationId xmlns:a16="http://schemas.microsoft.com/office/drawing/2014/main" id="{32527373-A94C-F2D2-E4F6-A03794062FB0}"/>
              </a:ext>
            </a:extLst>
          </p:cNvPr>
          <p:cNvSpPr>
            <a:spLocks noGrp="1"/>
          </p:cNvSpPr>
          <p:nvPr>
            <p:ph type="sldNum" sz="quarter" idx="17"/>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243869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xInhaltsfolie-Text-Bild-2">
    <p:bg bwMode="gray">
      <p:bgPr>
        <a:solidFill>
          <a:schemeClr val="bg1"/>
        </a:solidFill>
        <a:effectLst/>
      </p:bgPr>
    </p:bg>
    <p:spTree>
      <p:nvGrpSpPr>
        <p:cNvPr id="1" name=""/>
        <p:cNvGrpSpPr/>
        <p:nvPr/>
      </p:nvGrpSpPr>
      <p:grpSpPr>
        <a:xfrm>
          <a:off x="0" y="0"/>
          <a:ext cx="0" cy="0"/>
          <a:chOff x="0" y="0"/>
          <a:chExt cx="0" cy="0"/>
        </a:xfrm>
      </p:grpSpPr>
      <p:sp>
        <p:nvSpPr>
          <p:cNvPr id="2" name="Bildplatzhalter 11" descr="Beschreibung einfügen">
            <a:extLst>
              <a:ext uri="{FF2B5EF4-FFF2-40B4-BE49-F238E27FC236}">
                <a16:creationId xmlns:a16="http://schemas.microsoft.com/office/drawing/2014/main" id="{204174E4-3EC4-0CAF-177F-8BD9F3F3F14A}"/>
              </a:ext>
            </a:extLst>
          </p:cNvPr>
          <p:cNvSpPr>
            <a:spLocks noGrp="1"/>
          </p:cNvSpPr>
          <p:nvPr>
            <p:ph type="pic" sz="quarter" idx="14"/>
          </p:nvPr>
        </p:nvSpPr>
        <p:spPr>
          <a:xfrm>
            <a:off x="468313" y="303213"/>
            <a:ext cx="3044649" cy="2268538"/>
          </a:xfrm>
          <a:prstGeom prst="rect">
            <a:avLst/>
          </a:prstGeom>
          <a:noFill/>
        </p:spPr>
        <p:txBody>
          <a:bodyPr wrap="square" anchor="ctr">
            <a:noAutofit/>
          </a:bodyPr>
          <a:lstStyle>
            <a:lvl1pPr marL="0" indent="0" algn="ctr">
              <a:buNone/>
              <a:defRPr>
                <a:latin typeface="+mn-lt"/>
              </a:defRPr>
            </a:lvl1pPr>
          </a:lstStyle>
          <a:p>
            <a:r>
              <a:rPr lang="de-DE"/>
              <a:t>Bild durch Klicken auf Symbol hinzufügen</a:t>
            </a:r>
            <a:endParaRPr lang="de-DE" dirty="0"/>
          </a:p>
        </p:txBody>
      </p:sp>
      <p:sp>
        <p:nvSpPr>
          <p:cNvPr id="5" name="Textplatzhalter 8">
            <a:extLst>
              <a:ext uri="{FF2B5EF4-FFF2-40B4-BE49-F238E27FC236}">
                <a16:creationId xmlns:a16="http://schemas.microsoft.com/office/drawing/2014/main" id="{65F50BAC-90FD-4FE7-0C77-6F78491851E0}"/>
              </a:ext>
            </a:extLst>
          </p:cNvPr>
          <p:cNvSpPr>
            <a:spLocks noGrp="1"/>
          </p:cNvSpPr>
          <p:nvPr>
            <p:ph type="body" sz="quarter" idx="15" hasCustomPrompt="1"/>
          </p:nvPr>
        </p:nvSpPr>
        <p:spPr>
          <a:xfrm>
            <a:off x="468314" y="2777748"/>
            <a:ext cx="3044648" cy="1446516"/>
          </a:xfrm>
          <a:prstGeom prst="rect">
            <a:avLst/>
          </a:prstGeom>
        </p:spPr>
        <p:txBody>
          <a:bodyPr lIns="0" rIns="0"/>
          <a:lstStyle>
            <a:lvl1pPr marL="0" indent="0">
              <a:buNone/>
              <a:defRPr sz="1800">
                <a:latin typeface="+mn-lt"/>
                <a:cs typeface="Arial" panose="020B0604020202020204" pitchFamily="34" charset="0"/>
              </a:defRPr>
            </a:lvl1pPr>
          </a:lstStyle>
          <a:p>
            <a:pPr lvl="0"/>
            <a:r>
              <a:rPr lang="de-DE" dirty="0"/>
              <a:t>Text, 18 Pt.</a:t>
            </a:r>
          </a:p>
        </p:txBody>
      </p:sp>
      <p:sp>
        <p:nvSpPr>
          <p:cNvPr id="7" name="Bildplatzhalter 11" descr="Beschreibung einfügen">
            <a:extLst>
              <a:ext uri="{FF2B5EF4-FFF2-40B4-BE49-F238E27FC236}">
                <a16:creationId xmlns:a16="http://schemas.microsoft.com/office/drawing/2014/main" id="{87CF2A8B-84A8-BB59-9F86-3E0CE22DD313}"/>
              </a:ext>
            </a:extLst>
          </p:cNvPr>
          <p:cNvSpPr>
            <a:spLocks noGrp="1"/>
          </p:cNvSpPr>
          <p:nvPr>
            <p:ph type="pic" sz="quarter" idx="16"/>
          </p:nvPr>
        </p:nvSpPr>
        <p:spPr>
          <a:xfrm>
            <a:off x="4105277" y="303213"/>
            <a:ext cx="3044649" cy="2268538"/>
          </a:xfrm>
          <a:prstGeom prst="rect">
            <a:avLst/>
          </a:prstGeom>
          <a:noFill/>
        </p:spPr>
        <p:txBody>
          <a:bodyPr wrap="square" anchor="ctr">
            <a:noAutofit/>
          </a:bodyPr>
          <a:lstStyle>
            <a:lvl1pPr marL="0" indent="0" algn="ctr">
              <a:buNone/>
              <a:defRPr>
                <a:latin typeface="+mn-lt"/>
              </a:defRPr>
            </a:lvl1pPr>
          </a:lstStyle>
          <a:p>
            <a:r>
              <a:rPr lang="de-DE"/>
              <a:t>Bild durch Klicken auf Symbol hinzufügen</a:t>
            </a:r>
            <a:endParaRPr lang="de-DE" dirty="0"/>
          </a:p>
        </p:txBody>
      </p:sp>
      <p:sp>
        <p:nvSpPr>
          <p:cNvPr id="8" name="Textplatzhalter 8">
            <a:extLst>
              <a:ext uri="{FF2B5EF4-FFF2-40B4-BE49-F238E27FC236}">
                <a16:creationId xmlns:a16="http://schemas.microsoft.com/office/drawing/2014/main" id="{3FEC885E-A6BC-BE5B-3D5C-776C035D6D72}"/>
              </a:ext>
            </a:extLst>
          </p:cNvPr>
          <p:cNvSpPr>
            <a:spLocks noGrp="1"/>
          </p:cNvSpPr>
          <p:nvPr>
            <p:ph type="body" sz="quarter" idx="17" hasCustomPrompt="1"/>
          </p:nvPr>
        </p:nvSpPr>
        <p:spPr>
          <a:xfrm>
            <a:off x="4105278" y="2777748"/>
            <a:ext cx="3044648" cy="1446516"/>
          </a:xfrm>
          <a:prstGeom prst="rect">
            <a:avLst/>
          </a:prstGeom>
        </p:spPr>
        <p:txBody>
          <a:bodyPr lIns="0" rIns="0"/>
          <a:lstStyle>
            <a:lvl1pPr marL="0" indent="0">
              <a:buNone/>
              <a:defRPr sz="1800">
                <a:latin typeface="+mn-lt"/>
                <a:cs typeface="Arial" panose="020B0604020202020204" pitchFamily="34" charset="0"/>
              </a:defRPr>
            </a:lvl1pPr>
          </a:lstStyle>
          <a:p>
            <a:pPr lvl="0"/>
            <a:r>
              <a:rPr lang="de-DE" dirty="0"/>
              <a:t>Text, 18 Pt.</a:t>
            </a:r>
          </a:p>
        </p:txBody>
      </p:sp>
      <p:sp>
        <p:nvSpPr>
          <p:cNvPr id="11" name="Fußzeilenplatzhalter 10">
            <a:extLst>
              <a:ext uri="{FF2B5EF4-FFF2-40B4-BE49-F238E27FC236}">
                <a16:creationId xmlns:a16="http://schemas.microsoft.com/office/drawing/2014/main" id="{3FE2DD12-996C-9C2D-4748-596FDB7F8B57}"/>
              </a:ext>
            </a:extLst>
          </p:cNvPr>
          <p:cNvSpPr>
            <a:spLocks noGrp="1"/>
          </p:cNvSpPr>
          <p:nvPr>
            <p:ph type="ftr" sz="quarter" idx="19"/>
          </p:nvPr>
        </p:nvSpPr>
        <p:spPr/>
        <p:txBody>
          <a:bodyPr/>
          <a:lstStyle>
            <a:lvl1pPr>
              <a:defRPr>
                <a:latin typeface="+mn-lt"/>
              </a:defRPr>
            </a:lvl1pPr>
          </a:lstStyle>
          <a:p>
            <a:r>
              <a:rPr lang="de-DE"/>
              <a:t>Name des Kapitels</a:t>
            </a:r>
            <a:endParaRPr lang="de-DE" dirty="0"/>
          </a:p>
        </p:txBody>
      </p:sp>
      <p:sp>
        <p:nvSpPr>
          <p:cNvPr id="10" name="Datumsplatzhalter 9">
            <a:extLst>
              <a:ext uri="{FF2B5EF4-FFF2-40B4-BE49-F238E27FC236}">
                <a16:creationId xmlns:a16="http://schemas.microsoft.com/office/drawing/2014/main" id="{1F662D04-C4AD-EA9E-DC5B-AAD5B031E4AB}"/>
              </a:ext>
            </a:extLst>
          </p:cNvPr>
          <p:cNvSpPr>
            <a:spLocks noGrp="1"/>
          </p:cNvSpPr>
          <p:nvPr>
            <p:ph type="dt" sz="half" idx="18"/>
          </p:nvPr>
        </p:nvSpPr>
        <p:spPr/>
        <p:txBody>
          <a:bodyPr/>
          <a:lstStyle>
            <a:lvl1pPr>
              <a:defRPr>
                <a:latin typeface="+mn-lt"/>
              </a:defRPr>
            </a:lvl1pPr>
          </a:lstStyle>
          <a:p>
            <a:fld id="{57DCA4EB-1CDC-4066-B735-0033919F2A32}" type="datetime1">
              <a:rPr lang="de-DE" smtClean="0"/>
              <a:t>11.03.2026</a:t>
            </a:fld>
            <a:endParaRPr lang="de-DE" dirty="0"/>
          </a:p>
        </p:txBody>
      </p:sp>
      <p:sp>
        <p:nvSpPr>
          <p:cNvPr id="13" name="Foliennummernplatzhalter 12">
            <a:extLst>
              <a:ext uri="{FF2B5EF4-FFF2-40B4-BE49-F238E27FC236}">
                <a16:creationId xmlns:a16="http://schemas.microsoft.com/office/drawing/2014/main" id="{F1408437-69BB-6F10-6C6E-6F18A42FC6A0}"/>
              </a:ext>
            </a:extLst>
          </p:cNvPr>
          <p:cNvSpPr>
            <a:spLocks noGrp="1"/>
          </p:cNvSpPr>
          <p:nvPr>
            <p:ph type="sldNum" sz="quarter" idx="20"/>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24583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altsfolie-Grafik">
    <p:bg bwMode="gray">
      <p:bgPr>
        <a:solidFill>
          <a:schemeClr val="bg1"/>
        </a:solidFill>
        <a:effectLst/>
      </p:bgPr>
    </p:bg>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E370B4E9-E0F9-8AFF-16D2-630F4A1934BE}"/>
              </a:ext>
            </a:extLst>
          </p:cNvPr>
          <p:cNvSpPr>
            <a:spLocks noGrp="1"/>
          </p:cNvSpPr>
          <p:nvPr>
            <p:ph type="title" hasCustomPrompt="1"/>
          </p:nvPr>
        </p:nvSpPr>
        <p:spPr>
          <a:xfrm>
            <a:off x="468313" y="303213"/>
            <a:ext cx="6156326" cy="571422"/>
          </a:xfrm>
          <a:prstGeom prst="rect">
            <a:avLst/>
          </a:prstGeom>
        </p:spPr>
        <p:txBody>
          <a:bodyPr lIns="0" rIns="0" anchor="t" anchorCtr="0">
            <a:noAutofit/>
          </a:bodyPr>
          <a:lstStyle>
            <a:lvl1pPr>
              <a:defRPr sz="2000">
                <a:latin typeface="+mn-lt"/>
                <a:cs typeface="Arial" panose="020B0604020202020204" pitchFamily="34" charset="0"/>
              </a:defRPr>
            </a:lvl1pPr>
          </a:lstStyle>
          <a:p>
            <a:r>
              <a:rPr lang="de-DE" dirty="0"/>
              <a:t>2-zeilige Headline (H3)</a:t>
            </a:r>
            <a:br>
              <a:rPr lang="de-DE" dirty="0"/>
            </a:br>
            <a:r>
              <a:rPr lang="de-DE" dirty="0"/>
              <a:t>Arial 20 Pt.</a:t>
            </a:r>
          </a:p>
        </p:txBody>
      </p:sp>
      <p:sp>
        <p:nvSpPr>
          <p:cNvPr id="8" name="Fußzeilenplatzhalter 7">
            <a:extLst>
              <a:ext uri="{FF2B5EF4-FFF2-40B4-BE49-F238E27FC236}">
                <a16:creationId xmlns:a16="http://schemas.microsoft.com/office/drawing/2014/main" id="{D07163D9-F13C-9C23-57A1-936D1B91EF93}"/>
              </a:ext>
            </a:extLst>
          </p:cNvPr>
          <p:cNvSpPr>
            <a:spLocks noGrp="1"/>
          </p:cNvSpPr>
          <p:nvPr>
            <p:ph type="ftr" sz="quarter" idx="11"/>
          </p:nvPr>
        </p:nvSpPr>
        <p:spPr/>
        <p:txBody>
          <a:bodyPr/>
          <a:lstStyle>
            <a:lvl1pPr>
              <a:defRPr>
                <a:latin typeface="+mn-lt"/>
              </a:defRPr>
            </a:lvl1pPr>
          </a:lstStyle>
          <a:p>
            <a:r>
              <a:rPr lang="de-DE"/>
              <a:t>Name des Kapitels</a:t>
            </a:r>
            <a:endParaRPr lang="de-DE" dirty="0"/>
          </a:p>
        </p:txBody>
      </p:sp>
      <p:sp>
        <p:nvSpPr>
          <p:cNvPr id="7" name="Datumsplatzhalter 6">
            <a:extLst>
              <a:ext uri="{FF2B5EF4-FFF2-40B4-BE49-F238E27FC236}">
                <a16:creationId xmlns:a16="http://schemas.microsoft.com/office/drawing/2014/main" id="{C9990790-78D4-9861-B20C-4111B4045373}"/>
              </a:ext>
            </a:extLst>
          </p:cNvPr>
          <p:cNvSpPr>
            <a:spLocks noGrp="1"/>
          </p:cNvSpPr>
          <p:nvPr>
            <p:ph type="dt" sz="half" idx="10"/>
          </p:nvPr>
        </p:nvSpPr>
        <p:spPr/>
        <p:txBody>
          <a:bodyPr/>
          <a:lstStyle>
            <a:lvl1pPr>
              <a:defRPr>
                <a:latin typeface="+mn-lt"/>
              </a:defRPr>
            </a:lvl1pPr>
          </a:lstStyle>
          <a:p>
            <a:fld id="{C2A3A3BE-F63E-4ADF-9612-AAFF59CB4A82}" type="datetime1">
              <a:rPr lang="de-DE" smtClean="0"/>
              <a:t>11.03.2026</a:t>
            </a:fld>
            <a:endParaRPr lang="de-DE" dirty="0"/>
          </a:p>
        </p:txBody>
      </p:sp>
      <p:sp>
        <p:nvSpPr>
          <p:cNvPr id="9" name="Foliennummernplatzhalter 8">
            <a:extLst>
              <a:ext uri="{FF2B5EF4-FFF2-40B4-BE49-F238E27FC236}">
                <a16:creationId xmlns:a16="http://schemas.microsoft.com/office/drawing/2014/main" id="{9923755C-6EA4-CFBD-0ADB-A065FE1C31E3}"/>
              </a:ext>
            </a:extLst>
          </p:cNvPr>
          <p:cNvSpPr>
            <a:spLocks noGrp="1"/>
          </p:cNvSpPr>
          <p:nvPr>
            <p:ph type="sldNum" sz="quarter" idx="12"/>
          </p:nvPr>
        </p:nvSpPr>
        <p:spPr/>
        <p:txBody>
          <a:bodyPr/>
          <a:lstStyle>
            <a:lvl1pPr>
              <a:defRPr>
                <a:latin typeface="+mn-lt"/>
              </a:defRPr>
            </a:lvl1pPr>
          </a:lstStyle>
          <a:p>
            <a:fld id="{4857ED47-FA08-466E-A144-C3F35D23A156}" type="slidenum">
              <a:rPr lang="de-DE" smtClean="0"/>
              <a:pPr/>
              <a:t>‹Nr.›</a:t>
            </a:fld>
            <a:endParaRPr lang="de-DE" dirty="0"/>
          </a:p>
        </p:txBody>
      </p:sp>
    </p:spTree>
    <p:extLst>
      <p:ext uri="{BB962C8B-B14F-4D97-AF65-F5344CB8AC3E}">
        <p14:creationId xmlns:p14="http://schemas.microsoft.com/office/powerpoint/2010/main" val="141418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Keyvisual-Full-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257773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Keyvisual-Full-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2988478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Keyvisual-Full-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416629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Keyvisual-Full-4">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351844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Keyvisual-Full-5">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196716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Keyvisual-Full-6">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C7ABAF7B-4919-8DBB-6D29-0BD6291EF28E}"/>
              </a:ext>
            </a:extLst>
          </p:cNvPr>
          <p:cNvSpPr>
            <a:spLocks noGrp="1"/>
          </p:cNvSpPr>
          <p:nvPr>
            <p:ph type="title" hasCustomPrompt="1"/>
          </p:nvPr>
        </p:nvSpPr>
        <p:spPr>
          <a:xfrm>
            <a:off x="468313" y="1492251"/>
            <a:ext cx="6156325" cy="1346200"/>
          </a:xfrm>
          <a:prstGeom prst="rect">
            <a:avLst/>
          </a:prstGeom>
        </p:spPr>
        <p:txBody>
          <a:bodyPr lIns="0" anchor="t" anchorCtr="0">
            <a:noAutofit/>
          </a:bodyPr>
          <a:lstStyle>
            <a:lvl1pPr>
              <a:defRPr sz="4500">
                <a:solidFill>
                  <a:schemeClr val="bg1"/>
                </a:solidFill>
                <a:latin typeface="+mn-lt"/>
                <a:cs typeface="Arial" panose="020B0604020202020204" pitchFamily="34" charset="0"/>
              </a:defRPr>
            </a:lvl1pPr>
          </a:lstStyle>
          <a:p>
            <a:r>
              <a:rPr lang="de-DE" dirty="0"/>
              <a:t>Headline (H1),</a:t>
            </a:r>
            <a:br>
              <a:rPr lang="de-DE" dirty="0"/>
            </a:br>
            <a:r>
              <a:rPr lang="de-DE" dirty="0"/>
              <a:t>Arial 45Pt.</a:t>
            </a:r>
          </a:p>
        </p:txBody>
      </p:sp>
      <p:sp>
        <p:nvSpPr>
          <p:cNvPr id="8" name="Untertitel 2">
            <a:extLst>
              <a:ext uri="{FF2B5EF4-FFF2-40B4-BE49-F238E27FC236}">
                <a16:creationId xmlns:a16="http://schemas.microsoft.com/office/drawing/2014/main" id="{B6218CBC-DDE1-D466-6A07-9846104C3A3A}"/>
              </a:ext>
            </a:extLst>
          </p:cNvPr>
          <p:cNvSpPr>
            <a:spLocks noGrp="1"/>
          </p:cNvSpPr>
          <p:nvPr>
            <p:ph type="subTitle" idx="1" hasCustomPrompt="1"/>
          </p:nvPr>
        </p:nvSpPr>
        <p:spPr bwMode="gray">
          <a:xfrm>
            <a:off x="468313" y="2967015"/>
            <a:ext cx="6156325" cy="1009673"/>
          </a:xfrm>
          <a:prstGeom prst="rect">
            <a:avLst/>
          </a:prstGeom>
        </p:spPr>
        <p:txBody>
          <a:bodyPr lIns="0" tIns="46800" rIns="0"/>
          <a:lstStyle>
            <a:lvl1pPr marL="0" indent="0" algn="l">
              <a:spcBef>
                <a:spcPts val="0"/>
              </a:spcBef>
              <a:buNone/>
              <a:defRPr sz="180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Subline</a:t>
            </a:r>
            <a:r>
              <a:rPr lang="de-DE" dirty="0"/>
              <a:t>, Arial 18Pt.</a:t>
            </a:r>
          </a:p>
        </p:txBody>
      </p:sp>
      <p:sp>
        <p:nvSpPr>
          <p:cNvPr id="16" name="Textplatzhalter 15">
            <a:extLst>
              <a:ext uri="{FF2B5EF4-FFF2-40B4-BE49-F238E27FC236}">
                <a16:creationId xmlns:a16="http://schemas.microsoft.com/office/drawing/2014/main" id="{303521C3-BDCF-AE71-2F9F-54C97C4CA561}"/>
              </a:ext>
            </a:extLst>
          </p:cNvPr>
          <p:cNvSpPr>
            <a:spLocks noGrp="1"/>
          </p:cNvSpPr>
          <p:nvPr>
            <p:ph type="body" sz="quarter" idx="13" hasCustomPrompt="1"/>
          </p:nvPr>
        </p:nvSpPr>
        <p:spPr>
          <a:xfrm>
            <a:off x="471486" y="4703683"/>
            <a:ext cx="430178" cy="173117"/>
          </a:xfrm>
          <a:prstGeom prst="roundRect">
            <a:avLst>
              <a:gd name="adj" fmla="val 50000"/>
            </a:avLst>
          </a:prstGeom>
          <a:ln w="9525">
            <a:solidFill>
              <a:schemeClr val="bg1"/>
            </a:solidFill>
          </a:ln>
        </p:spPr>
        <p:txBody>
          <a:bodyPr wrap="none" lIns="90000" rIns="90000">
            <a:spAutoFit/>
          </a:bodyPr>
          <a:lstStyle>
            <a:lvl1pPr marL="0" indent="0">
              <a:lnSpc>
                <a:spcPct val="100000"/>
              </a:lnSpc>
              <a:spcBef>
                <a:spcPts val="0"/>
              </a:spcBef>
              <a:buNone/>
              <a:defRPr sz="800">
                <a:solidFill>
                  <a:schemeClr val="bg1"/>
                </a:solidFill>
                <a:latin typeface="+mn-lt"/>
              </a:defRPr>
            </a:lvl1pPr>
          </a:lstStyle>
          <a:p>
            <a:pPr lvl="0"/>
            <a:r>
              <a:rPr lang="de-DE" dirty="0"/>
              <a:t>#rbs</a:t>
            </a:r>
          </a:p>
        </p:txBody>
      </p:sp>
      <p:sp>
        <p:nvSpPr>
          <p:cNvPr id="13" name="Foliennummernplatzhalter 12">
            <a:extLst>
              <a:ext uri="{FF2B5EF4-FFF2-40B4-BE49-F238E27FC236}">
                <a16:creationId xmlns:a16="http://schemas.microsoft.com/office/drawing/2014/main" id="{0EBFE014-99F8-368F-86C0-2BD4EEEC21B2}"/>
              </a:ext>
            </a:extLst>
          </p:cNvPr>
          <p:cNvSpPr>
            <a:spLocks noGrp="1"/>
          </p:cNvSpPr>
          <p:nvPr>
            <p:ph type="sldNum" sz="quarter" idx="12"/>
          </p:nvPr>
        </p:nvSpPr>
        <p:spPr/>
        <p:txBody>
          <a:bodyPr/>
          <a:lstStyle>
            <a:lvl1pPr>
              <a:defRPr>
                <a:solidFill>
                  <a:schemeClr val="bg1"/>
                </a:solidFill>
                <a:latin typeface="+mn-lt"/>
              </a:defRPr>
            </a:lvl1pPr>
          </a:lstStyle>
          <a:p>
            <a:fld id="{4857ED47-FA08-466E-A144-C3F35D23A156}" type="slidenum">
              <a:rPr lang="de-DE" smtClean="0"/>
              <a:pPr/>
              <a:t>‹Nr.›</a:t>
            </a:fld>
            <a:endParaRPr lang="de-DE" dirty="0"/>
          </a:p>
        </p:txBody>
      </p:sp>
      <p:pic>
        <p:nvPicPr>
          <p:cNvPr id="2" name="Grafik 1" descr="Logo Landeshauptstadt München, Referat für Bildung und Sport">
            <a:extLst>
              <a:ext uri="{FF2B5EF4-FFF2-40B4-BE49-F238E27FC236}">
                <a16:creationId xmlns:a16="http://schemas.microsoft.com/office/drawing/2014/main" id="{E4585C24-3048-A042-424E-3A7ED9747A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96536" y="303213"/>
            <a:ext cx="1130399" cy="385173"/>
          </a:xfrm>
          <a:prstGeom prst="rect">
            <a:avLst/>
          </a:prstGeom>
        </p:spPr>
      </p:pic>
    </p:spTree>
    <p:extLst>
      <p:ext uri="{BB962C8B-B14F-4D97-AF65-F5344CB8AC3E}">
        <p14:creationId xmlns:p14="http://schemas.microsoft.com/office/powerpoint/2010/main" val="26786863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4" name="Titelplatzhalter 3">
            <a:extLst>
              <a:ext uri="{FF2B5EF4-FFF2-40B4-BE49-F238E27FC236}">
                <a16:creationId xmlns:a16="http://schemas.microsoft.com/office/drawing/2014/main" id="{9219A493-6D57-D80C-0677-FCF44FFD89F7}"/>
              </a:ext>
            </a:extLst>
          </p:cNvPr>
          <p:cNvSpPr>
            <a:spLocks noGrp="1"/>
          </p:cNvSpPr>
          <p:nvPr>
            <p:ph type="title"/>
          </p:nvPr>
        </p:nvSpPr>
        <p:spPr bwMode="gray">
          <a:xfrm>
            <a:off x="468313" y="303213"/>
            <a:ext cx="6156326" cy="900112"/>
          </a:xfrm>
          <a:prstGeom prst="rect">
            <a:avLst/>
          </a:prstGeom>
        </p:spPr>
        <p:txBody>
          <a:bodyPr vert="horz" lIns="0" tIns="0" rIns="0" bIns="0" rtlCol="0" anchor="t" anchorCtr="0">
            <a:noAutofit/>
          </a:bodyPr>
          <a:lstStyle/>
          <a:p>
            <a:r>
              <a:rPr lang="de-DE" dirty="0"/>
              <a:t>Mastertitelformat bearbeiten</a:t>
            </a:r>
          </a:p>
        </p:txBody>
      </p:sp>
      <p:sp>
        <p:nvSpPr>
          <p:cNvPr id="5" name="Textplatzhalter 4">
            <a:extLst>
              <a:ext uri="{FF2B5EF4-FFF2-40B4-BE49-F238E27FC236}">
                <a16:creationId xmlns:a16="http://schemas.microsoft.com/office/drawing/2014/main" id="{35C34657-2DF4-984A-5A95-976953900944}"/>
              </a:ext>
            </a:extLst>
          </p:cNvPr>
          <p:cNvSpPr>
            <a:spLocks noGrp="1"/>
          </p:cNvSpPr>
          <p:nvPr>
            <p:ph type="body" idx="1"/>
          </p:nvPr>
        </p:nvSpPr>
        <p:spPr bwMode="gray">
          <a:xfrm>
            <a:off x="468313" y="1492250"/>
            <a:ext cx="6948487" cy="2484438"/>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ußzeilenplatzhalter 8">
            <a:extLst>
              <a:ext uri="{FF2B5EF4-FFF2-40B4-BE49-F238E27FC236}">
                <a16:creationId xmlns:a16="http://schemas.microsoft.com/office/drawing/2014/main" id="{DACB74C1-7132-02C9-5AF5-E374A7C3F0B4}"/>
              </a:ext>
            </a:extLst>
          </p:cNvPr>
          <p:cNvSpPr>
            <a:spLocks noGrp="1"/>
          </p:cNvSpPr>
          <p:nvPr>
            <p:ph type="ftr" sz="quarter" idx="3"/>
          </p:nvPr>
        </p:nvSpPr>
        <p:spPr bwMode="gray">
          <a:xfrm>
            <a:off x="468313" y="4756150"/>
            <a:ext cx="6156325" cy="180000"/>
          </a:xfrm>
          <a:prstGeom prst="rect">
            <a:avLst/>
          </a:prstGeom>
        </p:spPr>
        <p:txBody>
          <a:bodyPr vert="horz" lIns="0" tIns="0" rIns="0" bIns="0" rtlCol="0" anchor="t" anchorCtr="0">
            <a:noAutofit/>
          </a:bodyPr>
          <a:lstStyle>
            <a:lvl1pPr algn="l">
              <a:defRPr sz="1000">
                <a:solidFill>
                  <a:schemeClr val="tx1"/>
                </a:solidFill>
              </a:defRPr>
            </a:lvl1pPr>
          </a:lstStyle>
          <a:p>
            <a:r>
              <a:rPr lang="de-DE"/>
              <a:t>Name des Kapitels</a:t>
            </a:r>
            <a:endParaRPr lang="de-DE" dirty="0"/>
          </a:p>
        </p:txBody>
      </p:sp>
      <p:sp>
        <p:nvSpPr>
          <p:cNvPr id="6" name="Datumsplatzhalter 5">
            <a:extLst>
              <a:ext uri="{FF2B5EF4-FFF2-40B4-BE49-F238E27FC236}">
                <a16:creationId xmlns:a16="http://schemas.microsoft.com/office/drawing/2014/main" id="{33677BA0-378C-1B13-9378-EA846725B71B}"/>
              </a:ext>
            </a:extLst>
          </p:cNvPr>
          <p:cNvSpPr>
            <a:spLocks noGrp="1"/>
          </p:cNvSpPr>
          <p:nvPr>
            <p:ph type="dt" sz="half" idx="2"/>
          </p:nvPr>
        </p:nvSpPr>
        <p:spPr bwMode="gray">
          <a:xfrm>
            <a:off x="6624638" y="4756150"/>
            <a:ext cx="792162" cy="180000"/>
          </a:xfrm>
          <a:prstGeom prst="rect">
            <a:avLst/>
          </a:prstGeom>
        </p:spPr>
        <p:txBody>
          <a:bodyPr vert="horz" wrap="none" lIns="0" tIns="0" rIns="0" bIns="0" rtlCol="0" anchor="t" anchorCtr="0">
            <a:noAutofit/>
          </a:bodyPr>
          <a:lstStyle>
            <a:lvl1pPr algn="r">
              <a:defRPr sz="1000">
                <a:solidFill>
                  <a:schemeClr val="tx1"/>
                </a:solidFill>
              </a:defRPr>
            </a:lvl1pPr>
          </a:lstStyle>
          <a:p>
            <a:fld id="{7CF81439-A2CE-4D46-BED9-9B1B42C94F70}" type="datetime1">
              <a:rPr lang="de-DE" smtClean="0"/>
              <a:t>11.03.2026</a:t>
            </a:fld>
            <a:endParaRPr lang="de-DE" dirty="0"/>
          </a:p>
        </p:txBody>
      </p:sp>
      <p:sp>
        <p:nvSpPr>
          <p:cNvPr id="10" name="Foliennummernplatzhalter 9">
            <a:extLst>
              <a:ext uri="{FF2B5EF4-FFF2-40B4-BE49-F238E27FC236}">
                <a16:creationId xmlns:a16="http://schemas.microsoft.com/office/drawing/2014/main" id="{E19AB42B-9ED5-CCDD-6665-B6E4538FD4A2}"/>
              </a:ext>
            </a:extLst>
          </p:cNvPr>
          <p:cNvSpPr>
            <a:spLocks noGrp="1"/>
          </p:cNvSpPr>
          <p:nvPr>
            <p:ph type="sldNum" sz="quarter" idx="4"/>
          </p:nvPr>
        </p:nvSpPr>
        <p:spPr bwMode="gray">
          <a:xfrm>
            <a:off x="8204200" y="4756150"/>
            <a:ext cx="471488" cy="180000"/>
          </a:xfrm>
          <a:prstGeom prst="rect">
            <a:avLst/>
          </a:prstGeom>
        </p:spPr>
        <p:txBody>
          <a:bodyPr vert="horz" lIns="0" tIns="0" rIns="0" bIns="0" rtlCol="0" anchor="t" anchorCtr="0">
            <a:noAutofit/>
          </a:bodyPr>
          <a:lstStyle>
            <a:lvl1pPr algn="r">
              <a:defRPr sz="1000">
                <a:solidFill>
                  <a:schemeClr val="tx1"/>
                </a:solidFill>
              </a:defRPr>
            </a:lvl1pPr>
          </a:lstStyle>
          <a:p>
            <a:fld id="{4857ED47-FA08-466E-A144-C3F35D23A156}" type="slidenum">
              <a:rPr lang="de-DE" smtClean="0"/>
              <a:pPr/>
              <a:t>‹Nr.›</a:t>
            </a:fld>
            <a:endParaRPr lang="de-DE" dirty="0"/>
          </a:p>
        </p:txBody>
      </p:sp>
      <p:pic>
        <p:nvPicPr>
          <p:cNvPr id="11" name="Grafik 10" descr="Logo Landeshauptstadt München, Referat für Bildung und Sport">
            <a:extLst>
              <a:ext uri="{FF2B5EF4-FFF2-40B4-BE49-F238E27FC236}">
                <a16:creationId xmlns:a16="http://schemas.microsoft.com/office/drawing/2014/main" id="{107DE73C-B367-E1BA-3802-2AD3A03798ED}"/>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bwMode="gray">
          <a:xfrm>
            <a:off x="7696536" y="303213"/>
            <a:ext cx="1130400" cy="385173"/>
          </a:xfrm>
          <a:prstGeom prst="rect">
            <a:avLst/>
          </a:prstGeom>
        </p:spPr>
      </p:pic>
    </p:spTree>
    <p:extLst>
      <p:ext uri="{BB962C8B-B14F-4D97-AF65-F5344CB8AC3E}">
        <p14:creationId xmlns:p14="http://schemas.microsoft.com/office/powerpoint/2010/main" val="4054558990"/>
      </p:ext>
    </p:extLst>
  </p:cSld>
  <p:clrMap bg1="lt1" tx1="dk1" bg2="lt2" tx2="dk2" accent1="accent1" accent2="accent2" accent3="accent3" accent4="accent4" accent5="accent5" accent6="accent6" hlink="hlink" folHlink="folHlink"/>
  <p:sldLayoutIdLst>
    <p:sldLayoutId id="2147483661" r:id="rId1"/>
    <p:sldLayoutId id="2147483716" r:id="rId2"/>
    <p:sldLayoutId id="2147483717" r:id="rId3"/>
    <p:sldLayoutId id="2147483719" r:id="rId4"/>
    <p:sldLayoutId id="2147483718"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676" r:id="rId16"/>
    <p:sldLayoutId id="2147483675" r:id="rId17"/>
    <p:sldLayoutId id="2147483678" r:id="rId18"/>
    <p:sldLayoutId id="2147483684" r:id="rId19"/>
    <p:sldLayoutId id="2147483693" r:id="rId20"/>
    <p:sldLayoutId id="2147483682" r:id="rId21"/>
    <p:sldLayoutId id="2147483669" r:id="rId22"/>
    <p:sldLayoutId id="2147483681" r:id="rId23"/>
    <p:sldLayoutId id="2147483679" r:id="rId24"/>
    <p:sldLayoutId id="2147483683" r:id="rId25"/>
    <p:sldLayoutId id="2147483695" r:id="rId26"/>
    <p:sldLayoutId id="2147483696" r:id="rId27"/>
    <p:sldLayoutId id="2147483694" r:id="rId28"/>
    <p:sldLayoutId id="2147483665" r:id="rId29"/>
    <p:sldLayoutId id="2147483672" r:id="rId30"/>
    <p:sldLayoutId id="2147483697" r:id="rId31"/>
    <p:sldLayoutId id="2147483673" r:id="rId32"/>
    <p:sldLayoutId id="2147483700" r:id="rId33"/>
    <p:sldLayoutId id="2147483689" r:id="rId34"/>
    <p:sldLayoutId id="2147483706" r:id="rId35"/>
    <p:sldLayoutId id="2147483707" r:id="rId36"/>
    <p:sldLayoutId id="2147483690" r:id="rId37"/>
    <p:sldLayoutId id="2147483701" r:id="rId38"/>
    <p:sldLayoutId id="2147483692" r:id="rId39"/>
  </p:sldLayoutIdLst>
  <p:hf hdr="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61950" indent="-1841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2pPr>
      <a:lvl3pPr marL="5397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7175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4pPr>
      <a:lvl5pPr marL="8953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0" userDrawn="1">
          <p15:clr>
            <a:srgbClr val="A4A3A4"/>
          </p15:clr>
        </p15:guide>
        <p15:guide id="2" pos="295" userDrawn="1">
          <p15:clr>
            <a:srgbClr val="A4A3A4"/>
          </p15:clr>
        </p15:guide>
        <p15:guide id="3" pos="4672" userDrawn="1">
          <p15:clr>
            <a:srgbClr val="A4A3A4"/>
          </p15:clr>
        </p15:guide>
        <p15:guide id="4" orient="horz" pos="2505" userDrawn="1">
          <p15:clr>
            <a:srgbClr val="A4A3A4"/>
          </p15:clr>
        </p15:guide>
        <p15:guide id="5" orient="horz" pos="191" userDrawn="1">
          <p15:clr>
            <a:srgbClr val="A4A3A4"/>
          </p15:clr>
        </p15:guide>
        <p15:guide id="6" orient="horz" pos="758" userDrawn="1">
          <p15:clr>
            <a:srgbClr val="A4A3A4"/>
          </p15:clr>
        </p15:guide>
        <p15:guide id="7" pos="4173" userDrawn="1">
          <p15:clr>
            <a:srgbClr val="A4A3A4"/>
          </p15:clr>
        </p15:guide>
        <p15:guide id="8" pos="5465" userDrawn="1">
          <p15:clr>
            <a:srgbClr val="A4A3A4"/>
          </p15:clr>
        </p15:guide>
        <p15:guide id="9" orient="horz" pos="3072"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13DD33B-3F36-DA57-B120-ABCE44984427}"/>
              </a:ext>
            </a:extLst>
          </p:cNvPr>
          <p:cNvSpPr>
            <a:spLocks noGrp="1"/>
          </p:cNvSpPr>
          <p:nvPr>
            <p:ph type="body" sz="quarter" idx="13"/>
          </p:nvPr>
        </p:nvSpPr>
        <p:spPr>
          <a:xfrm>
            <a:off x="471486" y="4703683"/>
            <a:ext cx="774269" cy="173117"/>
          </a:xfrm>
        </p:spPr>
        <p:txBody>
          <a:bodyPr/>
          <a:lstStyle/>
          <a:p>
            <a:r>
              <a:rPr lang="de-DE" dirty="0"/>
              <a:t>#Zweigwahl</a:t>
            </a:r>
          </a:p>
        </p:txBody>
      </p:sp>
      <p:sp>
        <p:nvSpPr>
          <p:cNvPr id="5" name="Foliennummernplatzhalter 4">
            <a:extLst>
              <a:ext uri="{FF2B5EF4-FFF2-40B4-BE49-F238E27FC236}">
                <a16:creationId xmlns:a16="http://schemas.microsoft.com/office/drawing/2014/main" id="{782DB622-04FB-75F5-D66B-0BF13C72D1ED}"/>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a:t>
            </a:fld>
            <a:endParaRPr lang="de-DE" dirty="0"/>
          </a:p>
        </p:txBody>
      </p:sp>
      <p:grpSp>
        <p:nvGrpSpPr>
          <p:cNvPr id="6" name="Gruppieren 5">
            <a:extLst>
              <a:ext uri="{FF2B5EF4-FFF2-40B4-BE49-F238E27FC236}">
                <a16:creationId xmlns:a16="http://schemas.microsoft.com/office/drawing/2014/main" id="{A74A296B-3B31-DCE3-B2C4-D68AD5B673B4}"/>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21813A4E-E653-BE31-8F3A-AFB7D1150A56}"/>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BB27C17-3DAC-AF61-B958-BC7B1470BDBC}"/>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439A8DDD-A492-EFF4-B011-FA5E2FDFD3D2}"/>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EA57675D-F3F1-5C2B-F91C-0F2D340772DC}"/>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D38ABB6-0127-0C3F-BA1C-BA0B56EF1613}"/>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003B1E4-349D-9B71-F112-4D624AABF3E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E6429B75-8729-C398-C942-E2C2FC57AC8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EF7ADC8D-1490-C3C9-09EC-55796702B37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3245344D-7E35-B12F-6888-C75D79800C5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E074215C-6610-8CD8-65D1-B52979436C80}"/>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91FCDC55-FB34-EE88-CDC3-0BDC1859ABD4}"/>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855BA935-3FB4-AFFC-63A8-4D37F3B1A6D3}"/>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002A8F4-B0B6-0C86-2FC2-2A0409774925}"/>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C2C9F2E2-D231-960C-4F9F-B2549848FB6B}"/>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E7A85F7-C071-F758-2C7E-4A97AC821293}"/>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1547A5FE-F810-5BFF-355A-B4E8EA38C8F7}"/>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7005183F-2521-F085-F7A6-BB5D0C586098}"/>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A9952058-57D9-916D-6392-258711BA38E8}"/>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AF1B3A4B-0D7A-0BCA-EF17-FED7E09472A5}"/>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C877BC7A-EEC5-FCFB-1715-3FD6C670BFBE}"/>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CEA49F57-81C5-6F2B-8533-478F8C45D580}"/>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9C0E5BC2-84A4-FFDA-3756-579E60CEAD76}"/>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2DEB07A9-572F-51F5-6C34-9A45740331B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809B3D4A-1E9B-9363-2D15-96EF1E19C6CF}"/>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D3E28B3D-B2B4-1A77-8E06-E9A3D3FEB5CD}"/>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8CDCBF9B-B81F-5C54-2FAA-3870775086BB}"/>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4254704F-E293-EACC-599B-572700F63B6D}"/>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DB0A25A0-34D4-4620-8FB9-8CE2678B748A}"/>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C494C777-14EC-39AF-1BE3-B3D5216E9A14}"/>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6B3B483A-E3F8-5C37-6B59-E3A0E638D2ED}"/>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6154869-E944-8E18-7FF6-F648104083DC}"/>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6ACB002-917D-7450-EA8D-6D5553D3DF04}"/>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0C2BD46E-FF71-5872-9384-DD6A72E4B3AA}"/>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AD94AE50-0C11-8E64-B54A-FF4C0C4E8A89}"/>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8BB2363D-0B54-1872-F2C3-A690F31D897A}"/>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3A9119AF-08A8-6449-43BE-7D00D5D7E7E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77EF7E87-0B3B-093F-0A65-CAC97D27860F}"/>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0AD3A6ED-7586-2B11-F2F5-B04CB4FA32D0}"/>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B7929671-53B6-A09E-AABC-290F3EFE34EB}"/>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D607F1A7-A028-52A1-F2DE-7545C89E86E3}"/>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4498F721-C333-EA1E-33DC-8513D5AAB394}"/>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106A8A9-425E-B1F3-ED64-57BCFEAC95AB}"/>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B80A2584-E604-7D36-3496-8F4B5CD1B78D}"/>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3BF74312-A2A6-E5BA-40B8-93325E67B2D7}"/>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F458DA4-A026-9931-B9DC-5B414BC9E8C7}"/>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A28F5C7E-05BA-7FFA-A0BE-B4E6AFA4FB61}"/>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9A83DB2-17C9-60FF-B3D7-FABC77DB44D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976BEB8A-CD84-BAA8-E596-92914A5EAC5C}"/>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70A3ABB1-33E1-BED0-5BF0-0EF5A74B79E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2E62C2D-9CE1-665A-4A0E-A4AD4E70391D}"/>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pic>
        <p:nvPicPr>
          <p:cNvPr id="59" name="Grafik 58">
            <a:extLst>
              <a:ext uri="{FF2B5EF4-FFF2-40B4-BE49-F238E27FC236}">
                <a16:creationId xmlns:a16="http://schemas.microsoft.com/office/drawing/2014/main" id="{C4566A2B-B1B3-1401-3BB7-199033EA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497" y="759397"/>
            <a:ext cx="5628354" cy="4221266"/>
          </a:xfrm>
          <a:prstGeom prst="rect">
            <a:avLst/>
          </a:prstGeom>
          <a:effectLst>
            <a:softEdge rad="292100"/>
          </a:effectLst>
        </p:spPr>
      </p:pic>
    </p:spTree>
    <p:extLst>
      <p:ext uri="{BB962C8B-B14F-4D97-AF65-F5344CB8AC3E}">
        <p14:creationId xmlns:p14="http://schemas.microsoft.com/office/powerpoint/2010/main" val="421852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8B9A7-E9D6-8D70-3B9E-67E68587851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D052965-27A8-258E-CCD4-976A85647F88}"/>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10</a:t>
            </a:fld>
            <a:endParaRPr lang="de-DE" dirty="0"/>
          </a:p>
        </p:txBody>
      </p:sp>
      <p:grpSp>
        <p:nvGrpSpPr>
          <p:cNvPr id="6" name="Gruppieren 5">
            <a:extLst>
              <a:ext uri="{FF2B5EF4-FFF2-40B4-BE49-F238E27FC236}">
                <a16:creationId xmlns:a16="http://schemas.microsoft.com/office/drawing/2014/main" id="{AF92937E-8470-34D8-CBC6-1B531230F824}"/>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451AC336-9746-66C7-65A0-16D3B56D7A03}"/>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1E48E5ED-E677-E387-29E8-0B4B5BC116AA}"/>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39E2F115-59A5-A1E9-636A-F6DC8E9D313C}"/>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D85DF272-F643-FE92-BF80-10CF9A7B5410}"/>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B590DA81-1114-4489-DEE6-D0E0F12EACC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A5A9301-4C9A-5E58-ACA9-6C4B0014674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5447BFC-57DB-D293-9ADD-22981D312E98}"/>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8DE054AE-7CAC-897A-FB91-EABD4C625DA6}"/>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7C9BAC42-09E2-86D0-B89F-3E22973A5B20}"/>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3B2B98A7-C6E4-F997-04A8-83D45F97833A}"/>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8243E95D-0D53-D34F-6A25-1D0814BEDA25}"/>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1F1B12D6-E9B2-F254-67F2-90302C9B1CE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A325FE7-24B9-EEF3-8949-A7E39B7B646C}"/>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EB625BA4-A937-3A6C-F3F0-8D8F5F4ADCAF}"/>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581F688A-F318-CCD4-F891-58DC10198288}"/>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B7A03B4F-B0A9-20A8-EE66-F89E88C7769C}"/>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4B291D7A-74F9-6306-BBD1-4886992D7B0B}"/>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D8750194-D921-E826-47DA-6C3FC16EC8C7}"/>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1BFFBEA9-B7D9-68DB-BC3C-AED9E82843B2}"/>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A04ADB04-D6C1-7183-AD77-AED9A339420B}"/>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EE5331E6-0360-65F4-E4C5-E4FC2824560D}"/>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BCE0F527-4CB1-5A04-1775-8DB34FAF132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32D6B9F1-ED39-3D41-4879-278D886B50FB}"/>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54C91B61-CBFC-97BD-DD7C-FFE74E16807A}"/>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5911409A-2344-F265-374E-55795EE37BB5}"/>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946AFDB6-E9AC-2FD9-7D50-257D7601B0D5}"/>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0031C8AD-D101-BEB2-4F59-3C99C715C0A1}"/>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35ED301-2E1B-06E9-9FE3-D872718A0117}"/>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3D9FF45-8EA9-93A9-A41B-4B352CCD89B0}"/>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8CFB2CFE-F82B-72A6-101D-C3155C2D6F7D}"/>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B9441E78-F831-2ED3-98D7-59F80BE65022}"/>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41857ED2-D46B-FE90-5187-99914011851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3A7C3479-DDC9-CD2A-9FB5-14FC58DEEC1D}"/>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B163643E-E686-961E-DA2B-B80C26140034}"/>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1B224E6A-968E-B065-03AC-3AF2AAA9C096}"/>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3634D5F4-8142-456F-7767-E54701DF168B}"/>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E4D382F-B60C-29E1-86AB-33D7D37CB385}"/>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F6318335-A2C5-6AA9-8CB6-CD23FECDC051}"/>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23F9AA83-7BB5-356B-2B37-F52E03C49743}"/>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FFB58866-AC46-6A96-B85C-46FB33F5D55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377D9F7B-31AB-E7E6-1E7B-B00B1BB9DB4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76800EA7-7CEC-157B-C4DD-FCD999C6B8B8}"/>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F5F0BEFA-7A01-7DA3-7C6C-01058F742AE3}"/>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B6E81EB7-3209-03E7-03E9-D22AD2546091}"/>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80B9082D-47AD-0FA8-D954-C6AFF33C96A2}"/>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9266AADD-E0E3-A58B-B9B3-70892BE1DB99}"/>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47EE401E-6DA0-AE87-5B2F-F037F54F5C5E}"/>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38B246B7-2CCB-C898-77C5-0A947D6AA6C8}"/>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29810B79-D077-04D5-7742-8C41D54C920E}"/>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7DB4A55D-2EE9-8C74-2012-7653D468952C}"/>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CustomShape 2">
            <a:extLst>
              <a:ext uri="{FF2B5EF4-FFF2-40B4-BE49-F238E27FC236}">
                <a16:creationId xmlns:a16="http://schemas.microsoft.com/office/drawing/2014/main" id="{3A027FE6-7383-55CC-51AA-08DCF68D5A83}"/>
              </a:ext>
            </a:extLst>
          </p:cNvPr>
          <p:cNvSpPr/>
          <p:nvPr/>
        </p:nvSpPr>
        <p:spPr>
          <a:xfrm>
            <a:off x="678043" y="511826"/>
            <a:ext cx="7655760" cy="8953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de-DE" sz="3600" b="1" strike="noStrike" spc="-1" dirty="0">
                <a:solidFill>
                  <a:srgbClr val="0000CC"/>
                </a:solidFill>
                <a:uFill>
                  <a:solidFill>
                    <a:srgbClr val="FFFFFF"/>
                  </a:solidFill>
                </a:uFill>
                <a:latin typeface="Arial"/>
                <a:ea typeface="ＭＳ Ｐゴシック"/>
              </a:rPr>
              <a:t>Wahlpflichtfächergruppe I</a:t>
            </a:r>
            <a:endParaRPr lang="de-DE" sz="2100" strike="noStrike" spc="-1" dirty="0">
              <a:solidFill>
                <a:srgbClr val="000000"/>
              </a:solidFill>
              <a:uFill>
                <a:solidFill>
                  <a:srgbClr val="FFFFFF"/>
                </a:solidFill>
              </a:uFill>
              <a:latin typeface="Arial"/>
            </a:endParaRPr>
          </a:p>
        </p:txBody>
      </p:sp>
      <p:sp>
        <p:nvSpPr>
          <p:cNvPr id="3" name="CustomShape 3">
            <a:extLst>
              <a:ext uri="{FF2B5EF4-FFF2-40B4-BE49-F238E27FC236}">
                <a16:creationId xmlns:a16="http://schemas.microsoft.com/office/drawing/2014/main" id="{21AA2123-ABE7-4A96-F9C5-6365F00BC3CE}"/>
              </a:ext>
            </a:extLst>
          </p:cNvPr>
          <p:cNvSpPr/>
          <p:nvPr/>
        </p:nvSpPr>
        <p:spPr>
          <a:xfrm>
            <a:off x="1149073" y="1152333"/>
            <a:ext cx="6733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600" strike="noStrike" spc="-1" dirty="0">
                <a:solidFill>
                  <a:srgbClr val="000000"/>
                </a:solidFill>
                <a:uFill>
                  <a:solidFill>
                    <a:srgbClr val="FFFFFF"/>
                  </a:solidFill>
                </a:uFill>
                <a:latin typeface="Arial"/>
                <a:ea typeface="ＭＳ Ｐゴシック"/>
              </a:rPr>
              <a:t>Mathematisch-naturwissenschaftlich-technologischer Bereich</a:t>
            </a:r>
            <a:endParaRPr lang="de-DE" sz="1800" strike="noStrike" spc="-1" dirty="0">
              <a:solidFill>
                <a:srgbClr val="000000"/>
              </a:solidFill>
              <a:uFill>
                <a:solidFill>
                  <a:srgbClr val="FFFFFF"/>
                </a:solidFill>
              </a:uFill>
              <a:latin typeface="Arial"/>
            </a:endParaRPr>
          </a:p>
        </p:txBody>
      </p:sp>
      <p:pic>
        <p:nvPicPr>
          <p:cNvPr id="59" name="Grafik 8">
            <a:extLst>
              <a:ext uri="{FF2B5EF4-FFF2-40B4-BE49-F238E27FC236}">
                <a16:creationId xmlns:a16="http://schemas.microsoft.com/office/drawing/2014/main" id="{29BCC707-9FEB-ADEC-B798-4A25ECF4A1CC}"/>
              </a:ext>
            </a:extLst>
          </p:cNvPr>
          <p:cNvPicPr/>
          <p:nvPr/>
        </p:nvPicPr>
        <p:blipFill>
          <a:blip r:embed="rId2"/>
          <a:stretch/>
        </p:blipFill>
        <p:spPr>
          <a:xfrm>
            <a:off x="332734" y="852131"/>
            <a:ext cx="804561" cy="895320"/>
          </a:xfrm>
          <a:prstGeom prst="rect">
            <a:avLst/>
          </a:prstGeom>
          <a:ln>
            <a:noFill/>
          </a:ln>
        </p:spPr>
      </p:pic>
      <p:sp>
        <p:nvSpPr>
          <p:cNvPr id="60" name="Text Box 4">
            <a:extLst>
              <a:ext uri="{FF2B5EF4-FFF2-40B4-BE49-F238E27FC236}">
                <a16:creationId xmlns:a16="http://schemas.microsoft.com/office/drawing/2014/main" id="{1DE6E9E7-823F-9500-EF78-A456A0C031A1}"/>
              </a:ext>
            </a:extLst>
          </p:cNvPr>
          <p:cNvSpPr txBox="1">
            <a:spLocks noChangeArrowheads="1"/>
          </p:cNvSpPr>
          <p:nvPr/>
        </p:nvSpPr>
        <p:spPr bwMode="auto">
          <a:xfrm>
            <a:off x="1084552" y="1503174"/>
            <a:ext cx="7458980" cy="3539430"/>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3200" b="0" dirty="0">
                <a:solidFill>
                  <a:srgbClr val="FF9900"/>
                </a:solidFill>
              </a:rPr>
              <a:t>Physik im Alltag</a:t>
            </a:r>
          </a:p>
          <a:p>
            <a:pPr eaLnBrk="1" hangingPunct="1">
              <a:spcBef>
                <a:spcPct val="50000"/>
              </a:spcBef>
            </a:pPr>
            <a:r>
              <a:rPr lang="de-DE" sz="1600" dirty="0"/>
              <a:t>Kennst du das?</a:t>
            </a:r>
          </a:p>
          <a:p>
            <a:pPr eaLnBrk="1" hangingPunct="1">
              <a:spcBef>
                <a:spcPct val="50000"/>
              </a:spcBef>
            </a:pPr>
            <a:r>
              <a:rPr lang="de-DE" sz="1600" b="0" dirty="0"/>
              <a:t>… du stehst im Urlaub bis zur Hüfte im Meer – wenn du jetzt nach unten siehst erscheinen deine Beine viel kürzer als sonst</a:t>
            </a:r>
          </a:p>
          <a:p>
            <a:pPr eaLnBrk="1" hangingPunct="1">
              <a:spcBef>
                <a:spcPct val="50000"/>
              </a:spcBef>
            </a:pPr>
            <a:r>
              <a:rPr lang="de-DE" sz="1600" b="0" dirty="0"/>
              <a:t>… du legst einen Löffel oder einen Strohhalm in ein Wasserglas – der Löffel oder Strohhalm sieht aus als hätte er einen Knick</a:t>
            </a:r>
          </a:p>
          <a:p>
            <a:pPr eaLnBrk="1" hangingPunct="1">
              <a:spcBef>
                <a:spcPct val="50000"/>
              </a:spcBef>
            </a:pPr>
            <a:r>
              <a:rPr lang="de-DE" sz="1600" b="0" dirty="0"/>
              <a:t>…</a:t>
            </a:r>
          </a:p>
          <a:p>
            <a:pPr eaLnBrk="1" hangingPunct="1">
              <a:spcBef>
                <a:spcPct val="50000"/>
              </a:spcBef>
            </a:pPr>
            <a:r>
              <a:rPr lang="de-DE" sz="1600" b="0" dirty="0"/>
              <a:t>Das alles sind Phänomene aus der Natur, hinter denen eine physikalische Erklärung steckt</a:t>
            </a:r>
          </a:p>
          <a:p>
            <a:pPr algn="ctr" eaLnBrk="1" hangingPunct="1">
              <a:spcBef>
                <a:spcPct val="50000"/>
              </a:spcBef>
            </a:pPr>
            <a:r>
              <a:rPr lang="de-DE" sz="1600" b="0" dirty="0"/>
              <a:t>Neugierig? Probiere es aus …</a:t>
            </a:r>
          </a:p>
        </p:txBody>
      </p:sp>
      <p:sp>
        <p:nvSpPr>
          <p:cNvPr id="61" name="Textplatzhalter 3">
            <a:extLst>
              <a:ext uri="{FF2B5EF4-FFF2-40B4-BE49-F238E27FC236}">
                <a16:creationId xmlns:a16="http://schemas.microsoft.com/office/drawing/2014/main" id="{BA63308D-E728-153B-659F-87F403943867}"/>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72155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53DB2-5ADB-8674-B275-10675372AA02}"/>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50C30905-6B5F-4251-9757-018D9046A374}"/>
              </a:ext>
            </a:extLst>
          </p:cNvPr>
          <p:cNvSpPr>
            <a:spLocks noGrp="1"/>
          </p:cNvSpPr>
          <p:nvPr>
            <p:ph type="body" sz="quarter" idx="13"/>
          </p:nvPr>
        </p:nvSpPr>
        <p:spPr>
          <a:xfrm>
            <a:off x="471486" y="4703683"/>
            <a:ext cx="516783" cy="173117"/>
          </a:xfrm>
        </p:spPr>
        <p:txBody>
          <a:bodyPr/>
          <a:lstStyle/>
          <a:p>
            <a:r>
              <a:rPr lang="de-DE" dirty="0"/>
              <a:t>#MPR</a:t>
            </a:r>
          </a:p>
        </p:txBody>
      </p:sp>
      <p:sp>
        <p:nvSpPr>
          <p:cNvPr id="5" name="Foliennummernplatzhalter 4">
            <a:extLst>
              <a:ext uri="{FF2B5EF4-FFF2-40B4-BE49-F238E27FC236}">
                <a16:creationId xmlns:a16="http://schemas.microsoft.com/office/drawing/2014/main" id="{25405E6C-58A7-E17C-5429-289872C8459D}"/>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11</a:t>
            </a:fld>
            <a:endParaRPr lang="de-DE" dirty="0"/>
          </a:p>
        </p:txBody>
      </p:sp>
      <p:grpSp>
        <p:nvGrpSpPr>
          <p:cNvPr id="6" name="Gruppieren 5">
            <a:extLst>
              <a:ext uri="{FF2B5EF4-FFF2-40B4-BE49-F238E27FC236}">
                <a16:creationId xmlns:a16="http://schemas.microsoft.com/office/drawing/2014/main" id="{32595092-100A-3AF9-16F1-68CD2AC9D7AD}"/>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6EAC9460-0F0C-E125-2CA3-02B6133ABE2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0333740E-A8C2-CF55-4B72-61A499F0A221}"/>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6199D647-CE8E-67D6-8D78-F30468582DA9}"/>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0BF3B4F7-E47D-EEDF-FA16-F6FBE78C5CAA}"/>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95FA886F-80D0-DC87-790C-2845F217FBE7}"/>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18B6BA2-ABC8-2F19-DB17-751A6CB6F60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B091F8E3-09E5-6CF6-A559-2378D3AE87E4}"/>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6F549CC4-826E-55DD-EABF-7B64065C1E29}"/>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5B56F195-A2BE-BCD1-4264-064B43E42F73}"/>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11B669E3-B4DD-F413-0328-7EF46C0EAEAC}"/>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4F8D6D3-1810-21E9-E772-4664E9F1FF3C}"/>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B650DEA-259A-AB5E-9E2A-2FC429856E0E}"/>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4DCB1674-2AD1-E81D-8244-914CB1BAE0DB}"/>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2ADFE4E-F30F-F812-B7BE-306B0A60DB99}"/>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2F6A6011-5729-00C1-CFC9-88F446BFCAB2}"/>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C10429A-04EF-94B1-C6EC-735851BB92C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EC82C4A9-AD8E-65C2-BD0B-6F654A998703}"/>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5D61876A-29E5-FE68-1CA8-FBB27F0267B9}"/>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322FB5D9-9589-AB30-936F-D46B3D7E95AB}"/>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D63F0453-E0F5-B316-5AF3-11D5C7934186}"/>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3B00F550-4931-8A83-1AF3-2B4C63B0C28C}"/>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15FCB08F-E87D-3C41-FE0E-DC24E170393F}"/>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BD3E679-2B26-E362-370B-FB30A57990CE}"/>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538D2454-8CBE-F036-3E9B-534D4C6DCF08}"/>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2B8044E-276F-A0EC-6C9A-1AF95E30B39A}"/>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F1165CDF-F2E0-036D-40B5-6B5209CBD894}"/>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19BE9C58-C8F4-34E6-CDB5-6727D4B56ED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0A0AF85E-6FED-2B9D-C1E1-F1D8067D4F6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5D469C52-A3D2-A502-EF09-64C28BDB41F2}"/>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C08F3DEF-BAC2-C93B-8D6C-1D36AA343233}"/>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216EC307-188F-2E18-1D7E-54246EC762E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3F4DB81A-B84E-5EE1-8309-BE6C3438DD9F}"/>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C2C6FBBA-BDD2-5B55-426D-B49EA006A4F0}"/>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9FB05D56-7375-05DC-FC43-A9F240E0CC65}"/>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9EB10F6-936E-DCD7-CF9B-DF6436249DCF}"/>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60DB0722-79DF-830B-36E9-0AD40BC1B27D}"/>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D839136-A8FE-8D3F-C42C-89AA4D3C6FB1}"/>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DA5F8868-DC8E-7EFC-945E-8DEDC8A6DE72}"/>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B491F4DA-559B-19FB-C244-A530326DED00}"/>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B50D52C8-7FB3-17C8-9144-499DE14EC679}"/>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E942F9A6-9366-EF2E-F5DA-F03C59F94BFD}"/>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9AFF96E2-38B9-385D-71D3-5FB1054CAB48}"/>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ABFC41AD-593C-0C21-D959-DAE8E46F9873}"/>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1DF7ADF1-AA19-8E5A-B188-C6C8230E9D94}"/>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D4DBA12-6E84-7215-EB11-6A1CB9997E7E}"/>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3C6C1F4C-284B-F31D-D72B-266D4B84A7C8}"/>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3CE66CAE-6082-FA1A-D31A-A354CE9C8F4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4C7BAD62-2B63-E354-3E49-42EB94D02EBE}"/>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4FA0ACB9-8B1C-9E07-5EBE-629A295B9109}"/>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0DBF39F-3A11-C99D-3B9B-6E4F539C63FE}"/>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CustomShape 2">
            <a:extLst>
              <a:ext uri="{FF2B5EF4-FFF2-40B4-BE49-F238E27FC236}">
                <a16:creationId xmlns:a16="http://schemas.microsoft.com/office/drawing/2014/main" id="{CCCF95BE-B08F-F476-374F-5A76A2F03193}"/>
              </a:ext>
            </a:extLst>
          </p:cNvPr>
          <p:cNvSpPr/>
          <p:nvPr/>
        </p:nvSpPr>
        <p:spPr>
          <a:xfrm>
            <a:off x="830786" y="529725"/>
            <a:ext cx="7655760" cy="8953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de-DE" sz="3600" b="1" strike="noStrike" spc="-1" dirty="0">
                <a:solidFill>
                  <a:srgbClr val="0000CC"/>
                </a:solidFill>
                <a:uFill>
                  <a:solidFill>
                    <a:srgbClr val="FFFFFF"/>
                  </a:solidFill>
                </a:uFill>
                <a:latin typeface="Arial"/>
                <a:ea typeface="ＭＳ Ｐゴシック"/>
              </a:rPr>
              <a:t>Wahlpflichtfächergruppe I</a:t>
            </a:r>
            <a:endParaRPr lang="de-DE" sz="2100" strike="noStrike" spc="-1" dirty="0">
              <a:solidFill>
                <a:srgbClr val="000000"/>
              </a:solidFill>
              <a:uFill>
                <a:solidFill>
                  <a:srgbClr val="FFFFFF"/>
                </a:solidFill>
              </a:uFill>
              <a:latin typeface="Arial"/>
            </a:endParaRPr>
          </a:p>
        </p:txBody>
      </p:sp>
      <p:pic>
        <p:nvPicPr>
          <p:cNvPr id="3" name="Grafik 8">
            <a:extLst>
              <a:ext uri="{FF2B5EF4-FFF2-40B4-BE49-F238E27FC236}">
                <a16:creationId xmlns:a16="http://schemas.microsoft.com/office/drawing/2014/main" id="{8C07B2BF-D8FE-8293-0794-941782682C15}"/>
              </a:ext>
            </a:extLst>
          </p:cNvPr>
          <p:cNvPicPr/>
          <p:nvPr/>
        </p:nvPicPr>
        <p:blipFill>
          <a:blip r:embed="rId2"/>
          <a:stretch/>
        </p:blipFill>
        <p:spPr>
          <a:xfrm>
            <a:off x="755309" y="844019"/>
            <a:ext cx="750108" cy="695580"/>
          </a:xfrm>
          <a:prstGeom prst="rect">
            <a:avLst/>
          </a:prstGeom>
          <a:ln>
            <a:noFill/>
          </a:ln>
        </p:spPr>
      </p:pic>
      <p:sp>
        <p:nvSpPr>
          <p:cNvPr id="59" name="CustomShape 3">
            <a:extLst>
              <a:ext uri="{FF2B5EF4-FFF2-40B4-BE49-F238E27FC236}">
                <a16:creationId xmlns:a16="http://schemas.microsoft.com/office/drawing/2014/main" id="{43C177D2-6FF6-6547-82AC-0445E71EB6AF}"/>
              </a:ext>
            </a:extLst>
          </p:cNvPr>
          <p:cNvSpPr/>
          <p:nvPr/>
        </p:nvSpPr>
        <p:spPr>
          <a:xfrm>
            <a:off x="1254387" y="1209032"/>
            <a:ext cx="6733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600" strike="noStrike" spc="-1" dirty="0">
                <a:solidFill>
                  <a:srgbClr val="000000"/>
                </a:solidFill>
                <a:uFill>
                  <a:solidFill>
                    <a:srgbClr val="FFFFFF"/>
                  </a:solidFill>
                </a:uFill>
                <a:latin typeface="Arial"/>
                <a:ea typeface="ＭＳ Ｐゴシック"/>
              </a:rPr>
              <a:t>Mathematisch-naturwissenschaftlich-technologischer Bereich</a:t>
            </a:r>
            <a:endParaRPr lang="de-DE" sz="1800" strike="noStrike" spc="-1" dirty="0">
              <a:solidFill>
                <a:srgbClr val="000000"/>
              </a:solidFill>
              <a:uFill>
                <a:solidFill>
                  <a:srgbClr val="FFFFFF"/>
                </a:solidFill>
              </a:uFill>
              <a:latin typeface="Arial"/>
            </a:endParaRPr>
          </a:p>
        </p:txBody>
      </p:sp>
      <p:sp>
        <p:nvSpPr>
          <p:cNvPr id="60" name="CustomShape 4">
            <a:extLst>
              <a:ext uri="{FF2B5EF4-FFF2-40B4-BE49-F238E27FC236}">
                <a16:creationId xmlns:a16="http://schemas.microsoft.com/office/drawing/2014/main" id="{D93DC738-842F-32F4-9630-9AC5ED441A57}"/>
              </a:ext>
            </a:extLst>
          </p:cNvPr>
          <p:cNvSpPr/>
          <p:nvPr/>
        </p:nvSpPr>
        <p:spPr>
          <a:xfrm>
            <a:off x="398206" y="1490804"/>
            <a:ext cx="8347588"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3200" strike="noStrike" spc="-1" dirty="0">
                <a:solidFill>
                  <a:srgbClr val="FF9900"/>
                </a:solidFill>
                <a:uFill>
                  <a:solidFill>
                    <a:srgbClr val="FFFFFF"/>
                  </a:solidFill>
                </a:uFill>
                <a:latin typeface="Arial"/>
                <a:ea typeface="ＭＳ Ｐゴシック"/>
              </a:rPr>
              <a:t> Versuch zur Brechung von Licht (Optik)</a:t>
            </a:r>
            <a:endParaRPr lang="de-DE" sz="1800" strike="noStrike" spc="-1" dirty="0">
              <a:solidFill>
                <a:srgbClr val="000000"/>
              </a:solidFill>
              <a:uFill>
                <a:solidFill>
                  <a:srgbClr val="FFFFFF"/>
                </a:solidFill>
              </a:uFill>
              <a:latin typeface="Arial"/>
            </a:endParaRPr>
          </a:p>
        </p:txBody>
      </p:sp>
      <p:sp>
        <p:nvSpPr>
          <p:cNvPr id="61" name="Text Box 4">
            <a:extLst>
              <a:ext uri="{FF2B5EF4-FFF2-40B4-BE49-F238E27FC236}">
                <a16:creationId xmlns:a16="http://schemas.microsoft.com/office/drawing/2014/main" id="{3500B5D6-D990-7A08-282F-D5682EC6A971}"/>
              </a:ext>
            </a:extLst>
          </p:cNvPr>
          <p:cNvSpPr txBox="1">
            <a:spLocks noChangeArrowheads="1"/>
          </p:cNvSpPr>
          <p:nvPr/>
        </p:nvSpPr>
        <p:spPr bwMode="auto">
          <a:xfrm>
            <a:off x="130321" y="2007164"/>
            <a:ext cx="2969860" cy="95410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1400" b="0" dirty="0"/>
              <a:t>Lege in eine Tasse eine Münze. Positioniere die Tasse so, dass du die Münze in der Tasse gerade </a:t>
            </a:r>
            <a:r>
              <a:rPr lang="de-DE" sz="1400" dirty="0"/>
              <a:t>nicht</a:t>
            </a:r>
            <a:r>
              <a:rPr lang="de-DE" sz="1400" b="0" dirty="0"/>
              <a:t> mehr sehen kannst.</a:t>
            </a:r>
          </a:p>
        </p:txBody>
      </p:sp>
      <p:pic>
        <p:nvPicPr>
          <p:cNvPr id="62" name="Grafik 61">
            <a:extLst>
              <a:ext uri="{FF2B5EF4-FFF2-40B4-BE49-F238E27FC236}">
                <a16:creationId xmlns:a16="http://schemas.microsoft.com/office/drawing/2014/main" id="{4943E202-BB6C-C95C-E234-EEBF8CEEDBF6}"/>
              </a:ext>
            </a:extLst>
          </p:cNvPr>
          <p:cNvPicPr/>
          <p:nvPr/>
        </p:nvPicPr>
        <p:blipFill>
          <a:blip r:embed="rId3"/>
          <a:stretch/>
        </p:blipFill>
        <p:spPr>
          <a:xfrm>
            <a:off x="169367" y="2931137"/>
            <a:ext cx="2969860" cy="2006662"/>
          </a:xfrm>
          <a:prstGeom prst="rect">
            <a:avLst/>
          </a:prstGeom>
          <a:ln>
            <a:noFill/>
          </a:ln>
        </p:spPr>
      </p:pic>
      <p:pic>
        <p:nvPicPr>
          <p:cNvPr id="63" name="Grafik 62">
            <a:extLst>
              <a:ext uri="{FF2B5EF4-FFF2-40B4-BE49-F238E27FC236}">
                <a16:creationId xmlns:a16="http://schemas.microsoft.com/office/drawing/2014/main" id="{6050B44E-4A35-6F6F-D001-9A5AD08C7B32}"/>
              </a:ext>
            </a:extLst>
          </p:cNvPr>
          <p:cNvPicPr/>
          <p:nvPr/>
        </p:nvPicPr>
        <p:blipFill>
          <a:blip r:embed="rId4"/>
          <a:stretch/>
        </p:blipFill>
        <p:spPr>
          <a:xfrm>
            <a:off x="3219361" y="2961271"/>
            <a:ext cx="2769194" cy="2006662"/>
          </a:xfrm>
          <a:prstGeom prst="rect">
            <a:avLst/>
          </a:prstGeom>
          <a:ln>
            <a:noFill/>
          </a:ln>
        </p:spPr>
      </p:pic>
      <p:sp>
        <p:nvSpPr>
          <p:cNvPr id="64" name="Text Box 4">
            <a:extLst>
              <a:ext uri="{FF2B5EF4-FFF2-40B4-BE49-F238E27FC236}">
                <a16:creationId xmlns:a16="http://schemas.microsoft.com/office/drawing/2014/main" id="{8C162C01-E64C-7347-F2B2-558C4B03F70E}"/>
              </a:ext>
            </a:extLst>
          </p:cNvPr>
          <p:cNvSpPr txBox="1">
            <a:spLocks noChangeArrowheads="1"/>
          </p:cNvSpPr>
          <p:nvPr/>
        </p:nvSpPr>
        <p:spPr bwMode="auto">
          <a:xfrm>
            <a:off x="3252865" y="2030154"/>
            <a:ext cx="2811602" cy="738664"/>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1400" b="0" dirty="0"/>
              <a:t>Fülle langsam Wasser in die Tasse. Die Münze sollte sich dabei nicht bewegen.</a:t>
            </a:r>
          </a:p>
        </p:txBody>
      </p:sp>
      <p:pic>
        <p:nvPicPr>
          <p:cNvPr id="65" name="Grafik 64">
            <a:extLst>
              <a:ext uri="{FF2B5EF4-FFF2-40B4-BE49-F238E27FC236}">
                <a16:creationId xmlns:a16="http://schemas.microsoft.com/office/drawing/2014/main" id="{8D9CDC18-4EF9-217D-A64F-6DA1DB1BE42A}"/>
              </a:ext>
            </a:extLst>
          </p:cNvPr>
          <p:cNvPicPr/>
          <p:nvPr/>
        </p:nvPicPr>
        <p:blipFill>
          <a:blip r:embed="rId5"/>
          <a:stretch/>
        </p:blipFill>
        <p:spPr>
          <a:xfrm>
            <a:off x="6064467" y="2931137"/>
            <a:ext cx="2769194" cy="2006662"/>
          </a:xfrm>
          <a:prstGeom prst="rect">
            <a:avLst/>
          </a:prstGeom>
          <a:ln>
            <a:noFill/>
          </a:ln>
        </p:spPr>
      </p:pic>
      <p:sp>
        <p:nvSpPr>
          <p:cNvPr id="66" name="Text Box 4">
            <a:extLst>
              <a:ext uri="{FF2B5EF4-FFF2-40B4-BE49-F238E27FC236}">
                <a16:creationId xmlns:a16="http://schemas.microsoft.com/office/drawing/2014/main" id="{A21A53B3-2F02-E7EA-D0D8-6E02757022CB}"/>
              </a:ext>
            </a:extLst>
          </p:cNvPr>
          <p:cNvSpPr txBox="1">
            <a:spLocks noChangeArrowheads="1"/>
          </p:cNvSpPr>
          <p:nvPr/>
        </p:nvSpPr>
        <p:spPr bwMode="auto">
          <a:xfrm>
            <a:off x="5984334" y="2007164"/>
            <a:ext cx="3018503" cy="95410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1400" b="0" dirty="0"/>
              <a:t>Durch das Einfüllen des Wassers wird die Münze, die du in der leeren Tasse nicht sehen kannst, sichtbar, ohne dass du dich bewegst.</a:t>
            </a:r>
          </a:p>
        </p:txBody>
      </p:sp>
    </p:spTree>
    <p:extLst>
      <p:ext uri="{BB962C8B-B14F-4D97-AF65-F5344CB8AC3E}">
        <p14:creationId xmlns:p14="http://schemas.microsoft.com/office/powerpoint/2010/main" val="32532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465E1-9F45-7108-B1FF-ED36CA9D013F}"/>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C094B56-DD8B-F95D-1BD4-78376453AEE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12</a:t>
            </a:fld>
            <a:endParaRPr lang="de-DE" dirty="0"/>
          </a:p>
        </p:txBody>
      </p:sp>
      <p:grpSp>
        <p:nvGrpSpPr>
          <p:cNvPr id="6" name="Gruppieren 5">
            <a:extLst>
              <a:ext uri="{FF2B5EF4-FFF2-40B4-BE49-F238E27FC236}">
                <a16:creationId xmlns:a16="http://schemas.microsoft.com/office/drawing/2014/main" id="{849C343A-8732-AA90-C00F-808A6008768C}"/>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C3387E3-2202-BE20-5B51-87761094493F}"/>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F8E92A30-AB67-AE82-3BC3-F0D25C8BF36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7206A795-38F1-A273-48E9-41DA23053FA4}"/>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AD360F17-97F7-58A4-49C7-F43C0FB27459}"/>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178D8BB7-D395-263C-8656-25B3F045D9E6}"/>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7E74BF7-829B-4778-03AB-686938E18993}"/>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BE2C08EF-54EC-731F-325A-62B3F1EDA1D5}"/>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965FC8AE-CE59-06BA-0286-56AD520C1D51}"/>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FBE887ED-8D1D-2064-0D5A-081546F2B1CB}"/>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7A2303D0-E6AD-B257-418F-AF9EF1EFD45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17415C2E-D6F9-4816-249B-5D36413C6F39}"/>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88EC9376-7692-055D-6616-46CCB6D68EB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7BA585D-235F-51D9-BA9D-F881274C0B67}"/>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EBD02BFA-DEE5-2399-446F-30A6BD6E2333}"/>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BAF30088-C306-E909-6583-445FE788BA9A}"/>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4BD78A94-A78C-5F68-5EC3-7042922BFA33}"/>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74B85971-3876-CA31-FE8C-012BF9637566}"/>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83034975-F2B8-8420-70CF-77968C7BFA0B}"/>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EA246176-6436-1FEB-D478-2BB36DAC8C01}"/>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562A60B5-086E-25A0-C334-99AE948EC778}"/>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ABECC29E-787B-519B-2A80-5056C6077BC3}"/>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B2757F25-946E-10D8-E7A5-9808FB98FAF0}"/>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990A933A-3399-A973-9D9A-B637C84FE6F6}"/>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9F65937F-B6E0-05D5-26B6-CDEE41FD1838}"/>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1E232352-463B-FCA9-41E9-D376E9FB30A5}"/>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11154719-4744-630E-BAB8-32D7C60A3394}"/>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DD1BEB7F-11B1-9B0F-ED89-755F1AD96F7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D1B354B1-B543-ED46-1490-943C6634CF29}"/>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45F7707B-874A-B98E-B568-9357B2F831C3}"/>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C2CF73AD-5DFD-9A63-029B-1A8FFE02870B}"/>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71295C2-736B-D75B-A5DB-A37AD344CC2E}"/>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7F43B0F-D1D7-8D96-D484-57592B3D308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492C625E-7A9A-BE31-890A-2F3A8E038D64}"/>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802DD964-144F-C78E-06E0-33770B8359A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8F1B4D8F-E8F5-6B79-3E12-5B309E0F39AD}"/>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C7300EAB-BE05-E01C-5731-0C05BC17E05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BA1FCA17-668A-C287-9742-7DD3DBD3D854}"/>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8CB49056-A826-A150-4C38-53F0F15503B8}"/>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AC74B473-29AB-F97E-A6CF-579A04BA0DCF}"/>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A828FA7A-D87C-774B-8114-AB535D38229C}"/>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3548AF0B-0B40-115F-BD2B-255338D6A1F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F8030A50-00DD-054C-7891-52CFE22207C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97DFF56-AEEA-00EF-4A68-B29B249BAB46}"/>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87152822-A850-07CB-AF07-D4C02DA683C6}"/>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2B23F0E-CE34-9BD3-14F0-2383D28BE83B}"/>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1712A626-37D7-E72E-1CDC-B16F09A1024C}"/>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1987EDBD-65B1-00D8-72C1-BD8E1A17CB1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416EC30-F497-1931-D9D2-BD9B496D61CC}"/>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598BA46-8DB0-17D3-D1FD-075762DA71B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4675E288-BC81-6460-FABA-BF3E28EE10B8}"/>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EA9D3DD9-6590-CC5C-CA51-15102BD88AB6}"/>
              </a:ext>
            </a:extLst>
          </p:cNvPr>
          <p:cNvSpPr txBox="1">
            <a:spLocks noChangeArrowheads="1"/>
          </p:cNvSpPr>
          <p:nvPr/>
        </p:nvSpPr>
        <p:spPr bwMode="auto">
          <a:xfrm>
            <a:off x="809724" y="645093"/>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3" name="Rechteck 2">
            <a:extLst>
              <a:ext uri="{FF2B5EF4-FFF2-40B4-BE49-F238E27FC236}">
                <a16:creationId xmlns:a16="http://schemas.microsoft.com/office/drawing/2014/main" id="{AED2EF84-611C-D26D-4F5B-BFED86F1D703}"/>
              </a:ext>
            </a:extLst>
          </p:cNvPr>
          <p:cNvSpPr/>
          <p:nvPr/>
        </p:nvSpPr>
        <p:spPr>
          <a:xfrm>
            <a:off x="1403893" y="1219348"/>
            <a:ext cx="6733309" cy="338554"/>
          </a:xfrm>
          <a:prstGeom prst="rect">
            <a:avLst/>
          </a:prstGeom>
        </p:spPr>
        <p:txBody>
          <a:bodyPr wrap="square">
            <a:spAutoFit/>
          </a:bodyPr>
          <a:lstStyle/>
          <a:p>
            <a:pPr algn="ctr"/>
            <a:r>
              <a:rPr lang="de-DE" sz="1600" b="0" dirty="0"/>
              <a:t>Mathematisch-naturwissenschaftlich-technologischer Bereich</a:t>
            </a:r>
          </a:p>
        </p:txBody>
      </p:sp>
      <p:pic>
        <p:nvPicPr>
          <p:cNvPr id="59" name="Grafik 58">
            <a:extLst>
              <a:ext uri="{FF2B5EF4-FFF2-40B4-BE49-F238E27FC236}">
                <a16:creationId xmlns:a16="http://schemas.microsoft.com/office/drawing/2014/main" id="{2F842055-2BF7-697F-64DE-AAD29AC798FA}"/>
              </a:ext>
            </a:extLst>
          </p:cNvPr>
          <p:cNvPicPr>
            <a:picLocks noChangeAspect="1"/>
          </p:cNvPicPr>
          <p:nvPr/>
        </p:nvPicPr>
        <p:blipFill>
          <a:blip r:embed="rId2"/>
          <a:stretch>
            <a:fillRect/>
          </a:stretch>
        </p:blipFill>
        <p:spPr>
          <a:xfrm>
            <a:off x="400515" y="903306"/>
            <a:ext cx="1081982" cy="1215923"/>
          </a:xfrm>
          <a:prstGeom prst="rect">
            <a:avLst/>
          </a:prstGeom>
        </p:spPr>
      </p:pic>
      <p:sp>
        <p:nvSpPr>
          <p:cNvPr id="60" name="Text Box 4">
            <a:extLst>
              <a:ext uri="{FF2B5EF4-FFF2-40B4-BE49-F238E27FC236}">
                <a16:creationId xmlns:a16="http://schemas.microsoft.com/office/drawing/2014/main" id="{1344CE9E-89E4-A912-5364-F5282388D79E}"/>
              </a:ext>
            </a:extLst>
          </p:cNvPr>
          <p:cNvSpPr txBox="1">
            <a:spLocks noChangeArrowheads="1"/>
          </p:cNvSpPr>
          <p:nvPr/>
        </p:nvSpPr>
        <p:spPr bwMode="auto">
          <a:xfrm>
            <a:off x="1459579" y="1509266"/>
            <a:ext cx="57164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Abschlussprüfung Physik</a:t>
            </a:r>
          </a:p>
        </p:txBody>
      </p:sp>
      <p:sp>
        <p:nvSpPr>
          <p:cNvPr id="61" name="Rechteck 60">
            <a:extLst>
              <a:ext uri="{FF2B5EF4-FFF2-40B4-BE49-F238E27FC236}">
                <a16:creationId xmlns:a16="http://schemas.microsoft.com/office/drawing/2014/main" id="{93A4D38D-6FB1-7BCB-AFF9-46EE4BD4FB8B}"/>
              </a:ext>
            </a:extLst>
          </p:cNvPr>
          <p:cNvSpPr/>
          <p:nvPr/>
        </p:nvSpPr>
        <p:spPr>
          <a:xfrm>
            <a:off x="678043" y="2185483"/>
            <a:ext cx="7698941" cy="400110"/>
          </a:xfrm>
          <a:prstGeom prst="rect">
            <a:avLst/>
          </a:prstGeom>
        </p:spPr>
        <p:txBody>
          <a:bodyPr wrap="square">
            <a:spAutoFit/>
          </a:bodyPr>
          <a:lstStyle/>
          <a:p>
            <a:pPr algn="ctr"/>
            <a:r>
              <a:rPr lang="de-DE" sz="2000" b="0" dirty="0">
                <a:solidFill>
                  <a:srgbClr val="FF0000"/>
                </a:solidFill>
              </a:rPr>
              <a:t>Physik ist Profilfach in WPFG I und damit Abschlussprüfungsfach</a:t>
            </a:r>
          </a:p>
        </p:txBody>
      </p:sp>
      <p:graphicFrame>
        <p:nvGraphicFramePr>
          <p:cNvPr id="62" name="Tabelle 61">
            <a:extLst>
              <a:ext uri="{FF2B5EF4-FFF2-40B4-BE49-F238E27FC236}">
                <a16:creationId xmlns:a16="http://schemas.microsoft.com/office/drawing/2014/main" id="{03AE43FB-852F-623C-498D-1960041A5042}"/>
              </a:ext>
            </a:extLst>
          </p:cNvPr>
          <p:cNvGraphicFramePr>
            <a:graphicFrameLocks noGrp="1"/>
          </p:cNvGraphicFramePr>
          <p:nvPr>
            <p:extLst>
              <p:ext uri="{D42A27DB-BD31-4B8C-83A1-F6EECF244321}">
                <p14:modId xmlns:p14="http://schemas.microsoft.com/office/powerpoint/2010/main" val="371987795"/>
              </p:ext>
            </p:extLst>
          </p:nvPr>
        </p:nvGraphicFramePr>
        <p:xfrm>
          <a:off x="1539446" y="2642186"/>
          <a:ext cx="5925378" cy="2322210"/>
        </p:xfrm>
        <a:graphic>
          <a:graphicData uri="http://schemas.openxmlformats.org/drawingml/2006/table">
            <a:tbl>
              <a:tblPr firstRow="1" bandRow="1">
                <a:tableStyleId>{5C22544A-7EE6-4342-B048-85BDC9FD1C3A}</a:tableStyleId>
              </a:tblPr>
              <a:tblGrid>
                <a:gridCol w="5925378">
                  <a:extLst>
                    <a:ext uri="{9D8B030D-6E8A-4147-A177-3AD203B41FA5}">
                      <a16:colId xmlns:a16="http://schemas.microsoft.com/office/drawing/2014/main" val="3244922543"/>
                    </a:ext>
                  </a:extLst>
                </a:gridCol>
              </a:tblGrid>
              <a:tr h="418353">
                <a:tc>
                  <a:txBody>
                    <a:bodyPr/>
                    <a:lstStyle/>
                    <a:p>
                      <a:pPr algn="ctr"/>
                      <a:r>
                        <a:rPr lang="de-DE" sz="2400" dirty="0"/>
                        <a:t>Themenbereiche</a:t>
                      </a:r>
                    </a:p>
                  </a:txBody>
                  <a:tcPr/>
                </a:tc>
                <a:extLst>
                  <a:ext uri="{0D108BD9-81ED-4DB2-BD59-A6C34878D82A}">
                    <a16:rowId xmlns:a16="http://schemas.microsoft.com/office/drawing/2014/main" val="61798382"/>
                  </a:ext>
                </a:extLst>
              </a:tr>
              <a:tr h="462126">
                <a:tc>
                  <a:txBody>
                    <a:bodyPr/>
                    <a:lstStyle/>
                    <a:p>
                      <a:pPr algn="ctr"/>
                      <a:r>
                        <a:rPr lang="de-DE" sz="2400" b="1" dirty="0">
                          <a:solidFill>
                            <a:srgbClr val="0070C0"/>
                          </a:solidFill>
                        </a:rPr>
                        <a:t>Mechanik</a:t>
                      </a:r>
                    </a:p>
                  </a:txBody>
                  <a:tcPr/>
                </a:tc>
                <a:extLst>
                  <a:ext uri="{0D108BD9-81ED-4DB2-BD59-A6C34878D82A}">
                    <a16:rowId xmlns:a16="http://schemas.microsoft.com/office/drawing/2014/main" val="3263642196"/>
                  </a:ext>
                </a:extLst>
              </a:tr>
              <a:tr h="472842">
                <a:tc>
                  <a:txBody>
                    <a:bodyPr/>
                    <a:lstStyle/>
                    <a:p>
                      <a:pPr algn="ctr"/>
                      <a:r>
                        <a:rPr lang="de-DE" sz="2400" b="1" dirty="0">
                          <a:solidFill>
                            <a:srgbClr val="0070C0"/>
                          </a:solidFill>
                        </a:rPr>
                        <a:t>Elektrizitätslehre</a:t>
                      </a:r>
                    </a:p>
                  </a:txBody>
                  <a:tcPr/>
                </a:tc>
                <a:extLst>
                  <a:ext uri="{0D108BD9-81ED-4DB2-BD59-A6C34878D82A}">
                    <a16:rowId xmlns:a16="http://schemas.microsoft.com/office/drawing/2014/main" val="4278670875"/>
                  </a:ext>
                </a:extLst>
              </a:tr>
              <a:tr h="408452">
                <a:tc>
                  <a:txBody>
                    <a:bodyPr/>
                    <a:lstStyle/>
                    <a:p>
                      <a:pPr algn="ctr"/>
                      <a:r>
                        <a:rPr lang="de-DE" sz="2400" b="1" dirty="0">
                          <a:solidFill>
                            <a:srgbClr val="0070C0"/>
                          </a:solidFill>
                        </a:rPr>
                        <a:t>Energie</a:t>
                      </a:r>
                    </a:p>
                  </a:txBody>
                  <a:tcPr/>
                </a:tc>
                <a:extLst>
                  <a:ext uri="{0D108BD9-81ED-4DB2-BD59-A6C34878D82A}">
                    <a16:rowId xmlns:a16="http://schemas.microsoft.com/office/drawing/2014/main" val="389051089"/>
                  </a:ext>
                </a:extLst>
              </a:tr>
              <a:tr h="472842">
                <a:tc>
                  <a:txBody>
                    <a:bodyPr/>
                    <a:lstStyle/>
                    <a:p>
                      <a:pPr algn="ctr"/>
                      <a:r>
                        <a:rPr lang="de-DE" sz="2400" b="1" dirty="0">
                          <a:solidFill>
                            <a:srgbClr val="0070C0"/>
                          </a:solidFill>
                        </a:rPr>
                        <a:t>Materie</a:t>
                      </a:r>
                    </a:p>
                  </a:txBody>
                  <a:tcPr/>
                </a:tc>
                <a:extLst>
                  <a:ext uri="{0D108BD9-81ED-4DB2-BD59-A6C34878D82A}">
                    <a16:rowId xmlns:a16="http://schemas.microsoft.com/office/drawing/2014/main" val="3007287409"/>
                  </a:ext>
                </a:extLst>
              </a:tr>
            </a:tbl>
          </a:graphicData>
        </a:graphic>
      </p:graphicFrame>
      <p:sp>
        <p:nvSpPr>
          <p:cNvPr id="63" name="Textplatzhalter 3">
            <a:extLst>
              <a:ext uri="{FF2B5EF4-FFF2-40B4-BE49-F238E27FC236}">
                <a16:creationId xmlns:a16="http://schemas.microsoft.com/office/drawing/2014/main" id="{E8AE651B-0B9B-532D-292B-4A8CA0BEA6C0}"/>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83782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D83F-8ACB-ABCE-C97F-CB5AFAC3BD64}"/>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45402BF-4A94-9BC7-D760-CE7C60D5F2E1}"/>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13</a:t>
            </a:fld>
            <a:endParaRPr lang="de-DE" dirty="0"/>
          </a:p>
        </p:txBody>
      </p:sp>
      <p:grpSp>
        <p:nvGrpSpPr>
          <p:cNvPr id="6" name="Gruppieren 5">
            <a:extLst>
              <a:ext uri="{FF2B5EF4-FFF2-40B4-BE49-F238E27FC236}">
                <a16:creationId xmlns:a16="http://schemas.microsoft.com/office/drawing/2014/main" id="{043BD34B-A2E5-F869-F29B-021167E4C936}"/>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CB5676B-C4D0-9C42-97C3-48A2CA2DBA0E}"/>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F56645C1-53D7-B325-4FDA-CB828D3E7BB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36F95ED-D543-A11E-69DF-A20AB1960B65}"/>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D8B1240-77AA-3F90-FEB7-989A048FC105}"/>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691C5136-6CD8-2EA5-A7ED-66D4B3DFCE9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3D2CC66-F73F-5999-EC7A-715F6C6ED8CE}"/>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18E596F6-1FD2-2F97-4D68-66A11C86CA7B}"/>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9D32DD9B-8BF3-2CD0-A773-F3AEE40988D7}"/>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AF50FF9B-9C7D-225C-44AE-7CE748CC771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439206E-AE8D-D4A7-E193-4C7583FA2198}"/>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7303C998-33F0-7D8C-91D4-FD65EDD2990C}"/>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F707C54A-243C-77C3-6F86-CCB4DBA3FE5D}"/>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2E7A5ECD-28AD-4337-70F8-EA482F6CA35A}"/>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5CDCE33F-6782-BED3-AA61-403C58B94043}"/>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795592D7-97D0-5E42-0B07-0059FB39561C}"/>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2F84768-DA7A-97E1-3598-BD25198DA5D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3782A6B3-9A00-21F9-5160-6BA3E5C0BCC9}"/>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050C7D22-AB0C-E7D8-170C-47EEEE1A0CE3}"/>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9EEBDDB4-B825-D7DD-1CCD-200BC1AE7CAA}"/>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4869ADEC-A7DA-B500-00F9-9D7A9D1D850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13F4784E-43D8-0E16-46BB-9D25E3D05D2F}"/>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87B4EFE3-D6AB-06D7-1866-C512218909E6}"/>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6B4121D-E36E-5E08-D6DB-67467FDF42A3}"/>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B30DE6A4-169C-5214-BCC2-DBE287DF6A5A}"/>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EB531BCC-9666-9BBE-AFBF-FA5D52B96A7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1C21B306-6D52-CDF0-047E-DCCBA3DB18CE}"/>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6BB1FC5F-EEC9-A4BA-4DCF-ED95519043A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BB5ABD1-DBD6-A13D-1078-94D5EC59312A}"/>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D31CA287-D38C-986F-DAA1-E951A3E0CD69}"/>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DC758224-F3EB-44AB-6AC9-2C0B2E4E1AD0}"/>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9393154-30C6-4AAE-D5D3-B36337D7BEAF}"/>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F411B3BF-9A78-6BA7-5B88-D4ED38667D08}"/>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CBC41669-686B-3F60-6BDB-E464A01D8D46}"/>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9E55C162-377F-C99D-DF2C-DE5534CF4A9B}"/>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7EA45B49-0BA8-F8EE-F13B-9E60AF609037}"/>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E9A22EF-A7A0-9C74-D298-E4DD12E6E3D3}"/>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4EB49F9-95AF-0C70-E485-0C7E0C1B225D}"/>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AD7CDFC5-6388-4A30-55B2-874CFACA7620}"/>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D37E299F-AA2F-1604-681B-2EF2AE6F2444}"/>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A4F81419-3D2B-0021-5791-2CFB0461C0B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14F029A8-91C8-B2A7-CAE1-40B5C1E4230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0FD4C2B3-D9A2-174C-3F3A-9478A2B0C019}"/>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F5E68EC3-CE64-F724-1FD3-627AC186199B}"/>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84D443EC-D844-DA4B-A421-9319CFFFC910}"/>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0EA7F5B9-C41D-A453-5CFF-E115963745BF}"/>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E5D2A3A-3C18-95ED-1199-57A7490FBF06}"/>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E39930BC-91EC-B783-AEF3-81DFDB11723F}"/>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DF9CB2C-0392-8729-222B-A61926D90E50}"/>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A720D719-9054-EC3F-90F5-8D31A620ECE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E8F894A9-79A6-EF6F-3E7E-82907E4E6C11}"/>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A559ADF6-5D6B-3EA1-744F-E762CDC6DB51}"/>
              </a:ext>
            </a:extLst>
          </p:cNvPr>
          <p:cNvSpPr txBox="1">
            <a:spLocks noChangeArrowheads="1"/>
          </p:cNvSpPr>
          <p:nvPr/>
        </p:nvSpPr>
        <p:spPr bwMode="auto">
          <a:xfrm>
            <a:off x="830786" y="645093"/>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pic>
        <p:nvPicPr>
          <p:cNvPr id="3" name="Grafik 2">
            <a:extLst>
              <a:ext uri="{FF2B5EF4-FFF2-40B4-BE49-F238E27FC236}">
                <a16:creationId xmlns:a16="http://schemas.microsoft.com/office/drawing/2014/main" id="{B07DF3E0-49BC-8197-CEB7-6EC523206B46}"/>
              </a:ext>
            </a:extLst>
          </p:cNvPr>
          <p:cNvPicPr>
            <a:picLocks noChangeAspect="1"/>
          </p:cNvPicPr>
          <p:nvPr/>
        </p:nvPicPr>
        <p:blipFill>
          <a:blip r:embed="rId2"/>
          <a:stretch>
            <a:fillRect/>
          </a:stretch>
        </p:blipFill>
        <p:spPr>
          <a:xfrm>
            <a:off x="17498" y="1359712"/>
            <a:ext cx="895597" cy="895597"/>
          </a:xfrm>
          <a:prstGeom prst="rect">
            <a:avLst/>
          </a:prstGeom>
        </p:spPr>
      </p:pic>
      <p:sp>
        <p:nvSpPr>
          <p:cNvPr id="59" name="Rechteck 58">
            <a:extLst>
              <a:ext uri="{FF2B5EF4-FFF2-40B4-BE49-F238E27FC236}">
                <a16:creationId xmlns:a16="http://schemas.microsoft.com/office/drawing/2014/main" id="{44ABEBAC-759F-64E9-6E5C-16A8643DD2E7}"/>
              </a:ext>
            </a:extLst>
          </p:cNvPr>
          <p:cNvSpPr/>
          <p:nvPr/>
        </p:nvSpPr>
        <p:spPr>
          <a:xfrm>
            <a:off x="1268683" y="1190027"/>
            <a:ext cx="6733309" cy="338554"/>
          </a:xfrm>
          <a:prstGeom prst="rect">
            <a:avLst/>
          </a:prstGeom>
        </p:spPr>
        <p:txBody>
          <a:bodyPr wrap="square">
            <a:spAutoFit/>
          </a:bodyPr>
          <a:lstStyle/>
          <a:p>
            <a:pPr algn="ctr"/>
            <a:r>
              <a:rPr lang="de-DE" sz="1600" b="0" dirty="0"/>
              <a:t>Mathematisch-naturwissenschaftlich-technologischer Bereich</a:t>
            </a:r>
          </a:p>
        </p:txBody>
      </p:sp>
      <p:pic>
        <p:nvPicPr>
          <p:cNvPr id="60" name="Grafik 59">
            <a:extLst>
              <a:ext uri="{FF2B5EF4-FFF2-40B4-BE49-F238E27FC236}">
                <a16:creationId xmlns:a16="http://schemas.microsoft.com/office/drawing/2014/main" id="{20C26D63-4307-3455-09CA-F5B89935A79E}"/>
              </a:ext>
            </a:extLst>
          </p:cNvPr>
          <p:cNvPicPr>
            <a:picLocks noChangeAspect="1"/>
          </p:cNvPicPr>
          <p:nvPr/>
        </p:nvPicPr>
        <p:blipFill>
          <a:blip r:embed="rId3"/>
          <a:stretch>
            <a:fillRect/>
          </a:stretch>
        </p:blipFill>
        <p:spPr>
          <a:xfrm>
            <a:off x="766309" y="821224"/>
            <a:ext cx="796941" cy="895597"/>
          </a:xfrm>
          <a:prstGeom prst="rect">
            <a:avLst/>
          </a:prstGeom>
        </p:spPr>
      </p:pic>
      <p:sp>
        <p:nvSpPr>
          <p:cNvPr id="61" name="Text Box 4">
            <a:extLst>
              <a:ext uri="{FF2B5EF4-FFF2-40B4-BE49-F238E27FC236}">
                <a16:creationId xmlns:a16="http://schemas.microsoft.com/office/drawing/2014/main" id="{F9616364-74D6-18E5-4892-67CC7D06BF7A}"/>
              </a:ext>
            </a:extLst>
          </p:cNvPr>
          <p:cNvSpPr txBox="1">
            <a:spLocks noChangeArrowheads="1"/>
          </p:cNvSpPr>
          <p:nvPr/>
        </p:nvSpPr>
        <p:spPr bwMode="auto">
          <a:xfrm>
            <a:off x="974477" y="1642490"/>
            <a:ext cx="7321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Entscheidungshilfen/ Voraussetzungen</a:t>
            </a:r>
          </a:p>
        </p:txBody>
      </p:sp>
      <p:sp>
        <p:nvSpPr>
          <p:cNvPr id="62" name="Text Box 4">
            <a:extLst>
              <a:ext uri="{FF2B5EF4-FFF2-40B4-BE49-F238E27FC236}">
                <a16:creationId xmlns:a16="http://schemas.microsoft.com/office/drawing/2014/main" id="{3FAADC9C-9B11-5B18-30CD-B1D59B4CCEF1}"/>
              </a:ext>
            </a:extLst>
          </p:cNvPr>
          <p:cNvSpPr txBox="1">
            <a:spLocks noChangeArrowheads="1"/>
          </p:cNvSpPr>
          <p:nvPr/>
        </p:nvSpPr>
        <p:spPr bwMode="auto">
          <a:xfrm>
            <a:off x="1083652" y="2216975"/>
            <a:ext cx="8169523" cy="2723823"/>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itchFamily="34" charset="0"/>
              <a:buChar char="•"/>
            </a:pPr>
            <a:r>
              <a:rPr lang="de-DE" b="0" dirty="0"/>
              <a:t>Leistungsstand in Mathe </a:t>
            </a:r>
          </a:p>
          <a:p>
            <a:pPr marL="342900" indent="-342900" eaLnBrk="1" hangingPunct="1">
              <a:spcBef>
                <a:spcPct val="50000"/>
              </a:spcBef>
              <a:buFont typeface="Arial" pitchFamily="34" charset="0"/>
              <a:buChar char="•"/>
            </a:pPr>
            <a:r>
              <a:rPr lang="de-DE" b="0" dirty="0"/>
              <a:t>Freude an mathematischen und technischen Problemstellungen</a:t>
            </a:r>
          </a:p>
          <a:p>
            <a:pPr marL="342900" indent="-342900" eaLnBrk="1" hangingPunct="1">
              <a:spcBef>
                <a:spcPct val="50000"/>
              </a:spcBef>
              <a:buFont typeface="Arial" pitchFamily="34" charset="0"/>
              <a:buChar char="•"/>
            </a:pPr>
            <a:r>
              <a:rPr lang="de-DE" b="0" dirty="0"/>
              <a:t>Interesse an Vorgängen in Umwelt, Natur und Technik</a:t>
            </a:r>
          </a:p>
          <a:p>
            <a:pPr marL="342900" indent="-342900" eaLnBrk="1" hangingPunct="1">
              <a:spcBef>
                <a:spcPct val="50000"/>
              </a:spcBef>
              <a:buFont typeface="Arial" pitchFamily="34" charset="0"/>
              <a:buChar char="•"/>
            </a:pPr>
            <a:r>
              <a:rPr lang="de-DE" b="0" dirty="0"/>
              <a:t>Fähigkeit logisch zu denken</a:t>
            </a:r>
          </a:p>
          <a:p>
            <a:pPr marL="342900" indent="-342900" eaLnBrk="1" hangingPunct="1">
              <a:spcBef>
                <a:spcPct val="50000"/>
              </a:spcBef>
              <a:buFont typeface="Arial" pitchFamily="34" charset="0"/>
              <a:buChar char="•"/>
            </a:pPr>
            <a:r>
              <a:rPr lang="de-DE" b="0" dirty="0"/>
              <a:t>Zukunftssicherheit, da großer Bedarf an Facharbeitern, Technikern und Ingenieuren</a:t>
            </a:r>
          </a:p>
          <a:p>
            <a:pPr marL="342900" indent="-342900" eaLnBrk="1" hangingPunct="1">
              <a:spcBef>
                <a:spcPct val="50000"/>
              </a:spcBef>
              <a:buFont typeface="Arial" pitchFamily="34" charset="0"/>
              <a:buChar char="•"/>
            </a:pPr>
            <a:r>
              <a:rPr lang="de-DE" b="0" dirty="0"/>
              <a:t>Beratung durch Mathematiklehrkräfte</a:t>
            </a:r>
          </a:p>
        </p:txBody>
      </p:sp>
      <p:sp>
        <p:nvSpPr>
          <p:cNvPr id="63" name="Textplatzhalter 3">
            <a:extLst>
              <a:ext uri="{FF2B5EF4-FFF2-40B4-BE49-F238E27FC236}">
                <a16:creationId xmlns:a16="http://schemas.microsoft.com/office/drawing/2014/main" id="{0878F61D-12B4-0CE7-DF29-8415603AD624}"/>
              </a:ext>
            </a:extLst>
          </p:cNvPr>
          <p:cNvSpPr>
            <a:spLocks noGrp="1"/>
          </p:cNvSpPr>
          <p:nvPr>
            <p:ph type="body" sz="quarter" idx="13"/>
          </p:nvPr>
        </p:nvSpPr>
        <p:spPr>
          <a:xfrm>
            <a:off x="358814" y="4711869"/>
            <a:ext cx="774269" cy="173117"/>
          </a:xfrm>
        </p:spPr>
        <p:txBody>
          <a:bodyPr/>
          <a:lstStyle/>
          <a:p>
            <a:r>
              <a:rPr lang="de-DE" dirty="0"/>
              <a:t>#Zweigwahl</a:t>
            </a:r>
          </a:p>
        </p:txBody>
      </p:sp>
    </p:spTree>
    <p:extLst>
      <p:ext uri="{BB962C8B-B14F-4D97-AF65-F5344CB8AC3E}">
        <p14:creationId xmlns:p14="http://schemas.microsoft.com/office/powerpoint/2010/main" val="66691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C3CD-D950-F816-9829-5CF9B5C7EC5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D1938EF-317B-968D-D288-9BA37809785E}"/>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14</a:t>
            </a:fld>
            <a:endParaRPr lang="de-DE" dirty="0"/>
          </a:p>
        </p:txBody>
      </p:sp>
      <p:grpSp>
        <p:nvGrpSpPr>
          <p:cNvPr id="6" name="Gruppieren 5">
            <a:extLst>
              <a:ext uri="{FF2B5EF4-FFF2-40B4-BE49-F238E27FC236}">
                <a16:creationId xmlns:a16="http://schemas.microsoft.com/office/drawing/2014/main" id="{8B6CE61B-6135-9692-8C8F-0A1CCF8C60B8}"/>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3714726-CE45-6FEA-4513-8A24082EB4D6}"/>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CBA0FA94-7C22-A653-3194-2CEF474BD281}"/>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A8BF1FE-02F1-07C5-33D8-61FB28584BB4}"/>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9760E767-D3A9-040B-0537-220460BC1025}"/>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5493C99C-AF4F-0A04-05F8-E887956BC61E}"/>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D620E618-9838-E832-FE0D-84911DC235EF}"/>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0F0898CE-191D-BD62-C703-BB382916DA5B}"/>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A7B9CCD5-06E5-FBC6-11EA-6F3DC1E2E5DD}"/>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4CEF4BEC-8B9B-23FB-EF9F-9B5859AD9AEA}"/>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94CE0ED5-A980-0912-4EB4-60F30F7ECB5C}"/>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2569EF8C-F057-0F30-F81A-FC7A98B29BE4}"/>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726A1CD8-B1B0-F5A8-A1BE-DD839F17E438}"/>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69A0AF5E-AD59-FF41-8EC4-CFCB390ABEC5}"/>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E4F94A72-4995-A70D-7FDE-42CB2768CBD7}"/>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73DE11BD-9AFE-8988-1CD4-C6E9A5042F52}"/>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E795CC6B-11D0-DD6C-2757-B22B634D8DCF}"/>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CB5EB298-9A1E-6D58-3010-27150531BF85}"/>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A356FFBD-EF4E-5EAC-D624-DD1D6A855A76}"/>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C0EE71A3-6217-62D6-8978-562769447D3F}"/>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FAB36D7E-4047-E807-1D9A-787FE34F368D}"/>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3B7A3B75-FA8C-0830-17F8-296B2B77E210}"/>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463C78FE-0168-35B0-1F66-C1A71768AAAD}"/>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0EFEB47-8511-BC32-F3C4-6B57AB2F8EAB}"/>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80FCD680-7593-C299-A581-04BE8FBF343C}"/>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96080846-D639-28A8-2C6F-6CCA98148297}"/>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C7A158E6-6489-CC26-8A31-889E59F1E652}"/>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9BA60BDF-3B45-6C11-3C43-E5C5F18B945C}"/>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FE12E4F8-39DE-6979-B299-6C41F84245B0}"/>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76BF1B2-4AA4-67F4-CF58-E6639FEE0543}"/>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8A4792FE-CF95-5624-2038-246B02243BA3}"/>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184C559F-B5A3-E38A-9E7A-1D0B549EA514}"/>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D36C2A28-4C57-CA5C-BE78-EA03BFE1108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68A662C2-B05B-AD3D-8A7F-CB44E5073832}"/>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DDA9321F-0F0E-EB8B-4A96-5612BC9AD23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E7EBE6B7-EFDA-D0F1-2F7B-1D0F56838BFD}"/>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A8746A62-AFD1-A4F6-9DDC-B4F77DA8B8D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997E335F-35E7-F768-F61C-1411809666A0}"/>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562E2DB9-7AEB-D938-C9C2-68CF79C720F9}"/>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3CEBF901-7F31-32C2-33FD-F96784D89834}"/>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4BDE290-665A-B3CA-363B-1DBE4F9AC7FD}"/>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92A03F36-AD51-5B27-0A51-B15918749C89}"/>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5E31618B-D82D-76D4-FA31-B9856219ADCD}"/>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C829576E-A8CB-62B8-1CE0-FDE44325442C}"/>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4FEA31D9-F594-C575-28D3-0277025B251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DE8BC112-E738-6554-E4BB-BF0EBC066A6A}"/>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B6B50715-05F4-836B-91DE-275C792887F4}"/>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0F601003-B5C7-52FE-C142-33889BE886D1}"/>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C582616F-2160-D774-E131-E4FB29EE88B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A5A5F8E8-9F6B-BDC6-E2C4-148D30A232F6}"/>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430846A-A14A-28D0-8648-A8D0B58699C6}"/>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29CF130D-60AA-86EA-82B6-7F983A651468}"/>
              </a:ext>
            </a:extLst>
          </p:cNvPr>
          <p:cNvSpPr txBox="1">
            <a:spLocks noChangeArrowheads="1"/>
          </p:cNvSpPr>
          <p:nvPr/>
        </p:nvSpPr>
        <p:spPr bwMode="auto">
          <a:xfrm>
            <a:off x="907208" y="638664"/>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3" name="Rechteck 2">
            <a:extLst>
              <a:ext uri="{FF2B5EF4-FFF2-40B4-BE49-F238E27FC236}">
                <a16:creationId xmlns:a16="http://schemas.microsoft.com/office/drawing/2014/main" id="{6810A329-B285-90A7-66F8-C7A9F1C55FFA}"/>
              </a:ext>
            </a:extLst>
          </p:cNvPr>
          <p:cNvSpPr/>
          <p:nvPr/>
        </p:nvSpPr>
        <p:spPr>
          <a:xfrm>
            <a:off x="1300136" y="1202137"/>
            <a:ext cx="6733309" cy="338554"/>
          </a:xfrm>
          <a:prstGeom prst="rect">
            <a:avLst/>
          </a:prstGeom>
        </p:spPr>
        <p:txBody>
          <a:bodyPr wrap="square">
            <a:spAutoFit/>
          </a:bodyPr>
          <a:lstStyle/>
          <a:p>
            <a:pPr algn="ctr"/>
            <a:r>
              <a:rPr lang="de-DE" sz="1600" b="0" dirty="0"/>
              <a:t>Mathematisch-naturwissenschaftlich-technologischer Bereich</a:t>
            </a:r>
          </a:p>
        </p:txBody>
      </p:sp>
      <p:pic>
        <p:nvPicPr>
          <p:cNvPr id="59" name="Grafik 58">
            <a:extLst>
              <a:ext uri="{FF2B5EF4-FFF2-40B4-BE49-F238E27FC236}">
                <a16:creationId xmlns:a16="http://schemas.microsoft.com/office/drawing/2014/main" id="{70758ED1-999D-00F6-2C5C-DC3D84D8980E}"/>
              </a:ext>
            </a:extLst>
          </p:cNvPr>
          <p:cNvPicPr>
            <a:picLocks noChangeAspect="1"/>
          </p:cNvPicPr>
          <p:nvPr/>
        </p:nvPicPr>
        <p:blipFill>
          <a:blip r:embed="rId2"/>
          <a:stretch>
            <a:fillRect/>
          </a:stretch>
        </p:blipFill>
        <p:spPr>
          <a:xfrm>
            <a:off x="155662" y="1286390"/>
            <a:ext cx="920829" cy="920829"/>
          </a:xfrm>
          <a:prstGeom prst="rect">
            <a:avLst/>
          </a:prstGeom>
        </p:spPr>
      </p:pic>
      <p:pic>
        <p:nvPicPr>
          <p:cNvPr id="60" name="Grafik 59">
            <a:extLst>
              <a:ext uri="{FF2B5EF4-FFF2-40B4-BE49-F238E27FC236}">
                <a16:creationId xmlns:a16="http://schemas.microsoft.com/office/drawing/2014/main" id="{6A0CC314-6BE3-8F6F-0B16-1C81EAE92119}"/>
              </a:ext>
            </a:extLst>
          </p:cNvPr>
          <p:cNvPicPr>
            <a:picLocks noChangeAspect="1"/>
          </p:cNvPicPr>
          <p:nvPr/>
        </p:nvPicPr>
        <p:blipFill>
          <a:blip r:embed="rId3"/>
          <a:stretch>
            <a:fillRect/>
          </a:stretch>
        </p:blipFill>
        <p:spPr>
          <a:xfrm>
            <a:off x="928142" y="977800"/>
            <a:ext cx="700060" cy="786722"/>
          </a:xfrm>
          <a:prstGeom prst="rect">
            <a:avLst/>
          </a:prstGeom>
        </p:spPr>
      </p:pic>
      <p:sp>
        <p:nvSpPr>
          <p:cNvPr id="61" name="Text Box 4">
            <a:extLst>
              <a:ext uri="{FF2B5EF4-FFF2-40B4-BE49-F238E27FC236}">
                <a16:creationId xmlns:a16="http://schemas.microsoft.com/office/drawing/2014/main" id="{5E18108A-9222-2E9E-647E-E305A974663E}"/>
              </a:ext>
            </a:extLst>
          </p:cNvPr>
          <p:cNvSpPr txBox="1">
            <a:spLocks noChangeArrowheads="1"/>
          </p:cNvSpPr>
          <p:nvPr/>
        </p:nvSpPr>
        <p:spPr bwMode="auto">
          <a:xfrm>
            <a:off x="1846289" y="1559965"/>
            <a:ext cx="57164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Berufsperspektiven</a:t>
            </a:r>
            <a:endParaRPr lang="de-DE" sz="3600" b="0" dirty="0">
              <a:solidFill>
                <a:srgbClr val="FF9900"/>
              </a:solidFill>
            </a:endParaRPr>
          </a:p>
        </p:txBody>
      </p:sp>
      <p:sp>
        <p:nvSpPr>
          <p:cNvPr id="62" name="Text Box 4">
            <a:extLst>
              <a:ext uri="{FF2B5EF4-FFF2-40B4-BE49-F238E27FC236}">
                <a16:creationId xmlns:a16="http://schemas.microsoft.com/office/drawing/2014/main" id="{BA221D5D-18CD-761C-C322-41840ECC5B25}"/>
              </a:ext>
            </a:extLst>
          </p:cNvPr>
          <p:cNvSpPr txBox="1">
            <a:spLocks noChangeArrowheads="1"/>
          </p:cNvSpPr>
          <p:nvPr/>
        </p:nvSpPr>
        <p:spPr bwMode="auto">
          <a:xfrm>
            <a:off x="827750" y="2171026"/>
            <a:ext cx="8506691" cy="2246769"/>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itchFamily="34" charset="0"/>
              <a:buChar char="•"/>
            </a:pPr>
            <a:r>
              <a:rPr lang="de-DE" sz="2000" b="0" dirty="0"/>
              <a:t>Technische Assistenzberufe </a:t>
            </a:r>
            <a:r>
              <a:rPr lang="de-DE" sz="2000" b="0" dirty="0">
                <a:solidFill>
                  <a:srgbClr val="7030A0"/>
                </a:solidFill>
              </a:rPr>
              <a:t>(z.B. Industrie-/Fertigungsmechaniker*in)</a:t>
            </a:r>
          </a:p>
          <a:p>
            <a:pPr marL="342900" indent="-342900" eaLnBrk="1" hangingPunct="1">
              <a:spcBef>
                <a:spcPct val="50000"/>
              </a:spcBef>
              <a:buFont typeface="Arial" pitchFamily="34" charset="0"/>
              <a:buChar char="•"/>
            </a:pPr>
            <a:r>
              <a:rPr lang="de-DE" sz="2000" b="0" dirty="0"/>
              <a:t>Elektrotechnische Berufe </a:t>
            </a:r>
            <a:r>
              <a:rPr lang="de-DE" sz="2000" b="0" dirty="0">
                <a:solidFill>
                  <a:srgbClr val="7030A0"/>
                </a:solidFill>
              </a:rPr>
              <a:t>(z.B. Mechatroniker*in, Elektroniker*in)</a:t>
            </a:r>
          </a:p>
          <a:p>
            <a:pPr marL="342900" indent="-342900" eaLnBrk="1" hangingPunct="1">
              <a:spcBef>
                <a:spcPct val="50000"/>
              </a:spcBef>
              <a:buFont typeface="Arial" pitchFamily="34" charset="0"/>
              <a:buChar char="•"/>
            </a:pPr>
            <a:r>
              <a:rPr lang="de-DE" sz="2000" b="0" dirty="0"/>
              <a:t>Informationstechnische Berufe </a:t>
            </a:r>
            <a:r>
              <a:rPr lang="de-DE" sz="2000" b="0" dirty="0">
                <a:solidFill>
                  <a:srgbClr val="7030A0"/>
                </a:solidFill>
              </a:rPr>
              <a:t>(z.B. Fachinformatiker*in)</a:t>
            </a:r>
          </a:p>
          <a:p>
            <a:pPr marL="342900" indent="-342900" eaLnBrk="1" hangingPunct="1">
              <a:spcBef>
                <a:spcPct val="50000"/>
              </a:spcBef>
              <a:buFont typeface="Arial" pitchFamily="34" charset="0"/>
              <a:buChar char="•"/>
            </a:pPr>
            <a:r>
              <a:rPr lang="de-DE" sz="2000" b="0" dirty="0"/>
              <a:t>FOS/ BOS </a:t>
            </a:r>
            <a:r>
              <a:rPr lang="de-DE" sz="2000" b="0" dirty="0">
                <a:solidFill>
                  <a:srgbClr val="7030A0"/>
                </a:solidFill>
              </a:rPr>
              <a:t>(technischer Zweig)</a:t>
            </a:r>
          </a:p>
          <a:p>
            <a:pPr marL="342900" indent="-342900" eaLnBrk="1" hangingPunct="1">
              <a:spcBef>
                <a:spcPct val="50000"/>
              </a:spcBef>
              <a:buFont typeface="Arial" pitchFamily="34" charset="0"/>
              <a:buChar char="•"/>
            </a:pPr>
            <a:r>
              <a:rPr lang="de-DE" sz="2000" b="0" dirty="0"/>
              <a:t>Aber auch Berufe und FOS in anderen Bereichen möglich</a:t>
            </a:r>
          </a:p>
        </p:txBody>
      </p:sp>
      <p:sp>
        <p:nvSpPr>
          <p:cNvPr id="63" name="Textplatzhalter 3">
            <a:extLst>
              <a:ext uri="{FF2B5EF4-FFF2-40B4-BE49-F238E27FC236}">
                <a16:creationId xmlns:a16="http://schemas.microsoft.com/office/drawing/2014/main" id="{BC54AC36-5DCA-5D66-A9E3-ADB00B370A46}"/>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27793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07D4-F7F5-0633-9A9C-1A114E5A937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D34BABF-844D-F871-272E-5FE1FF69057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15</a:t>
            </a:fld>
            <a:endParaRPr lang="de-DE" dirty="0"/>
          </a:p>
        </p:txBody>
      </p:sp>
      <p:grpSp>
        <p:nvGrpSpPr>
          <p:cNvPr id="6" name="Gruppieren 5">
            <a:extLst>
              <a:ext uri="{FF2B5EF4-FFF2-40B4-BE49-F238E27FC236}">
                <a16:creationId xmlns:a16="http://schemas.microsoft.com/office/drawing/2014/main" id="{6C4B8D31-6A4D-C844-DD5E-AC59C9118E89}"/>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D1267D72-20C8-F0D6-14ED-40B735CF08E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F59FB314-7B10-3E6E-B363-E65E2D5E0E82}"/>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F2252216-1304-E9B9-C794-636F546204A2}"/>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A2902AAD-6143-622D-CAED-476C05F9DDD3}"/>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ABC94992-AB77-F5FF-02F2-0DECF6FFF0C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93E8C443-023B-3320-824A-574CCF3B7D2B}"/>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CC0A11C7-D6AB-1E94-4655-F27D3844F066}"/>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2F397836-11B1-E896-3527-A0ABC7677AB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062EDBF2-4344-0BCB-ADCC-22F00538C944}"/>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A941FB3-C907-1C64-9D13-181C61DD82F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D2AA1A4-65AC-3327-8792-B715026C64B1}"/>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39C946E0-31EC-5F8B-1E1A-12437BCDF66D}"/>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6E6CD95D-5C97-121B-E145-05B6B9B60C9D}"/>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3C3900F-62D4-E55D-16E6-FE39735AD8BC}"/>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F5FF9CC1-60C8-F495-4C1F-2F6277371233}"/>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492E3622-2340-8759-911D-529374E195E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00226824-5202-ECCE-E028-DAE48BAE68FC}"/>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83D3C78C-7F92-231E-B209-23A07AD3938D}"/>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6DC3C2B7-4C12-7616-A87B-41861B1EA4E3}"/>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D5768E4B-9323-BE64-0C7A-DC008A344D1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CEE4190F-F3AD-61C4-904B-DC2EF8B8D44A}"/>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544EBF84-A942-2F25-BD84-71388B8EFEE2}"/>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0DB8516-5056-EEE4-D946-527578B7F442}"/>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8FE61A4A-AA48-0D59-03A5-72D505D2EB3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C7FD78BE-4CB9-3D78-D053-C7B535A5AC74}"/>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BFC84104-6D81-1468-9DE3-064163502DC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3648D4F3-1EBF-F630-8BD1-396590C5F807}"/>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995230EB-D201-B85A-1E70-344B8057F397}"/>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2F357228-1BD4-63A0-F965-8084F53F3F4B}"/>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E3B8EFB0-5B38-30D6-FCCA-0D7480952CB3}"/>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E0F3C38-91D7-EFC4-CC75-316998A83571}"/>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B21F056-8546-BD25-C098-3A50686F1D64}"/>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78BF4482-4C6A-C4F6-B94A-A4E81CB39F93}"/>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AE162889-2AEA-2839-AB9B-7069101F61BB}"/>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5D90A62E-E041-8CCA-A34D-D32A031A7D5A}"/>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62CE407F-0A23-1AC4-C719-80502119016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22A3B80A-01CF-5988-9EE8-D5CB5A5AC453}"/>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5473A73F-34C4-E92A-3F95-573730547C13}"/>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BA711BE0-32AA-B542-803D-99D66D23CEBC}"/>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D780F3EC-FC62-BB73-03B2-5369CD60A835}"/>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04F5FAAA-6DEC-24DE-6F0D-C81E65DD98C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301C9D98-E0B6-BCAC-9893-8937B5BCC01B}"/>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04B2B49B-2ED5-6770-265D-DB7D0E44A722}"/>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83EC6A78-1786-CBE3-E99E-69E2176BA9AC}"/>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692EC47D-E2BB-8833-A031-6803679C39BD}"/>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18C9CD00-4FA1-E270-2E8A-CDD3EBABFDF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944D737C-5858-1DC2-928A-B61BB337F27B}"/>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1D9F17C2-CA9B-9C35-2BA3-AC6D04E0B07B}"/>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041ACFDC-D9C6-76CE-9132-F165736B621A}"/>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4C9BBA8C-2108-66E9-FB14-55438546F18F}"/>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AB40F472-C914-68E1-3EF1-6BD97DF81184}"/>
              </a:ext>
            </a:extLst>
          </p:cNvPr>
          <p:cNvSpPr txBox="1">
            <a:spLocks noChangeArrowheads="1"/>
          </p:cNvSpPr>
          <p:nvPr/>
        </p:nvSpPr>
        <p:spPr bwMode="auto">
          <a:xfrm>
            <a:off x="1034915" y="343240"/>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B050"/>
                </a:solidFill>
              </a:rPr>
              <a:t>Wahlpflichtfächergruppe II</a:t>
            </a:r>
          </a:p>
        </p:txBody>
      </p:sp>
      <p:sp>
        <p:nvSpPr>
          <p:cNvPr id="59" name="Rechteck 58">
            <a:extLst>
              <a:ext uri="{FF2B5EF4-FFF2-40B4-BE49-F238E27FC236}">
                <a16:creationId xmlns:a16="http://schemas.microsoft.com/office/drawing/2014/main" id="{21D2BF15-6A47-0412-7055-789F57E2C7AC}"/>
              </a:ext>
            </a:extLst>
          </p:cNvPr>
          <p:cNvSpPr/>
          <p:nvPr/>
        </p:nvSpPr>
        <p:spPr>
          <a:xfrm>
            <a:off x="1426503" y="911168"/>
            <a:ext cx="6733309" cy="461665"/>
          </a:xfrm>
          <a:prstGeom prst="rect">
            <a:avLst/>
          </a:prstGeom>
        </p:spPr>
        <p:txBody>
          <a:bodyPr wrap="square">
            <a:spAutoFit/>
          </a:bodyPr>
          <a:lstStyle/>
          <a:p>
            <a:pPr algn="ctr"/>
            <a:r>
              <a:rPr lang="de-DE" b="0" dirty="0"/>
              <a:t>Wirtschaftlicher Bereich - BWR</a:t>
            </a:r>
          </a:p>
        </p:txBody>
      </p:sp>
      <p:pic>
        <p:nvPicPr>
          <p:cNvPr id="60" name="Grafik 59">
            <a:extLst>
              <a:ext uri="{FF2B5EF4-FFF2-40B4-BE49-F238E27FC236}">
                <a16:creationId xmlns:a16="http://schemas.microsoft.com/office/drawing/2014/main" id="{232BBD35-982E-0219-D45B-BF7737A2D24D}"/>
              </a:ext>
            </a:extLst>
          </p:cNvPr>
          <p:cNvPicPr>
            <a:picLocks noChangeAspect="1"/>
          </p:cNvPicPr>
          <p:nvPr/>
        </p:nvPicPr>
        <p:blipFill>
          <a:blip r:embed="rId2"/>
          <a:stretch>
            <a:fillRect/>
          </a:stretch>
        </p:blipFill>
        <p:spPr>
          <a:xfrm>
            <a:off x="328998" y="1241460"/>
            <a:ext cx="1454052" cy="1409750"/>
          </a:xfrm>
          <a:prstGeom prst="rect">
            <a:avLst/>
          </a:prstGeom>
        </p:spPr>
      </p:pic>
      <p:sp>
        <p:nvSpPr>
          <p:cNvPr id="61" name="Text Box 4">
            <a:extLst>
              <a:ext uri="{FF2B5EF4-FFF2-40B4-BE49-F238E27FC236}">
                <a16:creationId xmlns:a16="http://schemas.microsoft.com/office/drawing/2014/main" id="{FCDDB7C8-00AB-8AC6-CC6D-F706653482B6}"/>
              </a:ext>
            </a:extLst>
          </p:cNvPr>
          <p:cNvSpPr txBox="1">
            <a:spLocks noChangeArrowheads="1"/>
          </p:cNvSpPr>
          <p:nvPr/>
        </p:nvSpPr>
        <p:spPr bwMode="auto">
          <a:xfrm>
            <a:off x="2083967" y="1123241"/>
            <a:ext cx="7093771" cy="293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3200" b="0" dirty="0">
                <a:solidFill>
                  <a:srgbClr val="FF9900"/>
                </a:solidFill>
              </a:rPr>
              <a:t>Schwerpunkte der WPFG II</a:t>
            </a:r>
          </a:p>
          <a:p>
            <a:pPr marL="342900" indent="-342900" eaLnBrk="1" hangingPunct="1">
              <a:spcBef>
                <a:spcPct val="50000"/>
              </a:spcBef>
              <a:buFont typeface="Arial" pitchFamily="34" charset="0"/>
              <a:buChar char="•"/>
            </a:pPr>
            <a:r>
              <a:rPr lang="de-DE" sz="1800" b="0" dirty="0"/>
              <a:t>Betriebswirtschaftslehre/Rechnungswesen (BWR)</a:t>
            </a:r>
          </a:p>
          <a:p>
            <a:pPr marL="1085850" lvl="1" indent="-342900" eaLnBrk="1" hangingPunct="1">
              <a:spcBef>
                <a:spcPct val="50000"/>
              </a:spcBef>
              <a:buFont typeface="Arial" pitchFamily="34" charset="0"/>
              <a:buChar char="•"/>
            </a:pPr>
            <a:r>
              <a:rPr lang="de-DE" sz="1800" b="0" dirty="0"/>
              <a:t>3 Stunden pro Woche 7. bis 10. Klasse</a:t>
            </a:r>
          </a:p>
          <a:p>
            <a:pPr marL="342900" indent="-342900" eaLnBrk="1" hangingPunct="1">
              <a:spcBef>
                <a:spcPct val="50000"/>
              </a:spcBef>
              <a:buFont typeface="Arial" pitchFamily="34" charset="0"/>
              <a:buChar char="•"/>
            </a:pPr>
            <a:r>
              <a:rPr lang="de-DE" sz="1800" b="0" dirty="0"/>
              <a:t>Wirtschaft und Recht</a:t>
            </a:r>
          </a:p>
          <a:p>
            <a:pPr marL="1085850" lvl="1" indent="-342900" eaLnBrk="1" hangingPunct="1">
              <a:spcBef>
                <a:spcPct val="50000"/>
              </a:spcBef>
              <a:buFont typeface="Arial" pitchFamily="34" charset="0"/>
              <a:buChar char="•"/>
            </a:pPr>
            <a:r>
              <a:rPr lang="de-DE" sz="1800" b="0" dirty="0"/>
              <a:t>2 Stunden pro Woche 8. und 9. Klasse</a:t>
            </a:r>
          </a:p>
          <a:p>
            <a:pPr marL="342900" indent="-342900" eaLnBrk="1" hangingPunct="1">
              <a:spcBef>
                <a:spcPct val="50000"/>
              </a:spcBef>
              <a:buFont typeface="Arial" pitchFamily="34" charset="0"/>
              <a:buChar char="•"/>
            </a:pPr>
            <a:r>
              <a:rPr lang="de-DE" sz="1800" b="0" dirty="0"/>
              <a:t>Informationstechnologie mit Schwerpunkt Textverarbeitung 7. Klasse bis 9. Klasse</a:t>
            </a:r>
          </a:p>
        </p:txBody>
      </p:sp>
      <p:sp>
        <p:nvSpPr>
          <p:cNvPr id="62" name="Textfeld 61">
            <a:extLst>
              <a:ext uri="{FF2B5EF4-FFF2-40B4-BE49-F238E27FC236}">
                <a16:creationId xmlns:a16="http://schemas.microsoft.com/office/drawing/2014/main" id="{6B19A0FE-C77F-CB2A-33CB-10B67157F383}"/>
              </a:ext>
            </a:extLst>
          </p:cNvPr>
          <p:cNvSpPr txBox="1"/>
          <p:nvPr/>
        </p:nvSpPr>
        <p:spPr>
          <a:xfrm>
            <a:off x="1259021" y="4038497"/>
            <a:ext cx="7696039" cy="1077218"/>
          </a:xfrm>
          <a:prstGeom prst="rect">
            <a:avLst/>
          </a:prstGeom>
          <a:noFill/>
        </p:spPr>
        <p:txBody>
          <a:bodyPr wrap="square" rtlCol="0">
            <a:spAutoFit/>
          </a:bodyPr>
          <a:lstStyle/>
          <a:p>
            <a:r>
              <a:rPr lang="de-DE" sz="1600" b="0" dirty="0">
                <a:solidFill>
                  <a:srgbClr val="FF9933"/>
                </a:solidFill>
              </a:rPr>
              <a:t>Lerninhalte:</a:t>
            </a:r>
          </a:p>
          <a:p>
            <a:pPr marL="285750" indent="-285750">
              <a:buFont typeface="Arial" panose="020B0604020202020204" pitchFamily="34" charset="0"/>
              <a:buChar char="•"/>
            </a:pPr>
            <a:r>
              <a:rPr lang="de-DE" sz="1600" b="0" dirty="0"/>
              <a:t>Einblicke in wirtschaftliches Handeln in Familien und Unternehmen und in wirtschaftliche Fragestellungen</a:t>
            </a:r>
          </a:p>
          <a:p>
            <a:pPr marL="285750" indent="-285750">
              <a:buFont typeface="Arial" panose="020B0604020202020204" pitchFamily="34" charset="0"/>
              <a:buChar char="•"/>
            </a:pPr>
            <a:r>
              <a:rPr lang="de-DE" sz="1600" b="0" dirty="0"/>
              <a:t>rechtlichen Regelungen und betriebswirtschaftliche Vorgänge </a:t>
            </a:r>
          </a:p>
        </p:txBody>
      </p:sp>
      <p:sp>
        <p:nvSpPr>
          <p:cNvPr id="9" name="Textplatzhalter 3">
            <a:extLst>
              <a:ext uri="{FF2B5EF4-FFF2-40B4-BE49-F238E27FC236}">
                <a16:creationId xmlns:a16="http://schemas.microsoft.com/office/drawing/2014/main" id="{D6F106B9-1C11-D203-15E9-42E65622F09C}"/>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99010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5130-9D0B-6780-CC2F-4449D3D86B3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16460C80-C225-E41F-5691-C188BBEE653F}"/>
              </a:ext>
            </a:extLst>
          </p:cNvPr>
          <p:cNvSpPr>
            <a:spLocks noGrp="1"/>
          </p:cNvSpPr>
          <p:nvPr>
            <p:ph type="body" sz="quarter" idx="13"/>
          </p:nvPr>
        </p:nvSpPr>
        <p:spPr>
          <a:xfrm>
            <a:off x="471486" y="4703683"/>
            <a:ext cx="516783" cy="173117"/>
          </a:xfrm>
        </p:spPr>
        <p:txBody>
          <a:bodyPr/>
          <a:lstStyle/>
          <a:p>
            <a:r>
              <a:rPr lang="de-DE" dirty="0"/>
              <a:t>#MPR</a:t>
            </a:r>
          </a:p>
        </p:txBody>
      </p:sp>
      <p:sp>
        <p:nvSpPr>
          <p:cNvPr id="5" name="Foliennummernplatzhalter 4">
            <a:extLst>
              <a:ext uri="{FF2B5EF4-FFF2-40B4-BE49-F238E27FC236}">
                <a16:creationId xmlns:a16="http://schemas.microsoft.com/office/drawing/2014/main" id="{A92583AB-0D7C-F895-2703-BBE9D0B50704}"/>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16</a:t>
            </a:fld>
            <a:endParaRPr lang="de-DE" dirty="0"/>
          </a:p>
        </p:txBody>
      </p:sp>
      <p:grpSp>
        <p:nvGrpSpPr>
          <p:cNvPr id="6" name="Gruppieren 5">
            <a:extLst>
              <a:ext uri="{FF2B5EF4-FFF2-40B4-BE49-F238E27FC236}">
                <a16:creationId xmlns:a16="http://schemas.microsoft.com/office/drawing/2014/main" id="{34E6CDD9-03E5-3BED-9943-1D7D9D7923CE}"/>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9E45A00-E867-A329-C95D-4A62FB3068A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6179A815-85CB-2458-2352-30F4158151B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CDE0F600-9FE3-E10F-3AEB-9B0121A92CE4}"/>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031C1612-37F5-FAD3-6987-8663F30658EA}"/>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1619435A-B306-A9F2-0A04-DC5CEF1D135E}"/>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F4D82C38-6BB0-FD30-1252-725348DADAB0}"/>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D84CC376-D43E-AE1D-BEE4-8B4ED4731BB2}"/>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BCE42E00-192D-77EB-DB48-0684ED142E3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A9F1EF6D-0E69-C834-2284-98246974B192}"/>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EA6CB475-B489-2B58-AE16-709B88F715E3}"/>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C5494C53-13C9-0380-E2D8-612BA38D9085}"/>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847D162D-DB62-72A5-76DC-37D1DEE133A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9E337335-28FD-DAFD-19CF-B177E026F567}"/>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90BE40E0-BA49-4776-70A3-5DFF07C13486}"/>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1E2EF239-C167-76BC-619F-945B06F5EE0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6178C866-65D3-D21B-B796-7C77CABB2223}"/>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5DE15F0C-C0AE-1AD1-B46B-29BA6A8CF139}"/>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CC2038B7-C32B-E3D0-4302-D10F4CAD213A}"/>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9DBA61CD-F6C1-0AC2-F2C1-ED4C3A929E31}"/>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098D5481-24CD-0E81-3BF9-A9B6E6ACB1F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67DD1C2C-92DC-AA2C-29EE-FC6DC4E51916}"/>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CA3FA8AA-542F-BF97-CDDA-F8804A0062C5}"/>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320BE73D-8BFE-3CD5-16F4-842B68BEA277}"/>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C5A22C8B-18A6-07CA-749A-797C4AAD36F8}"/>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28FBEE16-D071-E8A7-AB6C-C0D65D0F43EE}"/>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E2A185F5-D5D3-2B7D-E9C7-E08DA7B5CEE3}"/>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0894E9B0-9644-8089-AB6E-97BB9070BD29}"/>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021C39E9-C199-43D9-766A-7E336DD9395F}"/>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A92C9388-0ACC-86BF-B72A-014B28D80140}"/>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962D0F1D-7C85-5D72-D27A-7BE682A32846}"/>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0DEFD22-BD0B-16C2-B2A7-5FE85ABE179E}"/>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BF74863B-7A90-C65E-A2C5-9CA2A7E1B77F}"/>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31DE6C91-78FF-7B2D-7F20-126628653FDC}"/>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F698B6EE-D8AC-2DEE-510B-8D2AB189221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137D85C8-F49C-D695-8E51-3A6659A76C39}"/>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AA11BD8C-199A-D1A1-8C95-F493CB2B67E2}"/>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F2C7DAB-64E8-A8CF-1BE9-36A0D3034784}"/>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C635F379-5C2B-305A-1821-9986722AB426}"/>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463BDD76-DF41-5396-D6D5-704071995F05}"/>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C66D2F3D-5A32-9FE0-A861-9AEFE12C5EBC}"/>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245FE60-DB06-3D9D-D67D-23BF5AA824AD}"/>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4E064989-5C0E-F131-B1DF-F213BC9815EA}"/>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A0E0763D-C690-2841-225C-3F2E29405368}"/>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F456F7C6-9CFA-3BC8-09A0-CD1CFE8B09B9}"/>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855D0E34-B448-5B4A-BD69-F400C5894649}"/>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51CCDC97-5086-D770-36DB-30253A6859F8}"/>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FED22B4-5CE8-0D60-372A-C0DACAF9305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32C5FDF-66C8-ABFB-53B3-4763EE920B4C}"/>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6E2647ED-AE81-4B3F-88A8-DD987FD823F3}"/>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BF4F75B-D81D-8C92-465A-9D5B32C374C6}"/>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pic>
        <p:nvPicPr>
          <p:cNvPr id="2" name="Grafik 1">
            <a:extLst>
              <a:ext uri="{FF2B5EF4-FFF2-40B4-BE49-F238E27FC236}">
                <a16:creationId xmlns:a16="http://schemas.microsoft.com/office/drawing/2014/main" id="{04D2E20C-C27F-CB7B-2662-264B789DD997}"/>
              </a:ext>
            </a:extLst>
          </p:cNvPr>
          <p:cNvPicPr>
            <a:picLocks noChangeAspect="1"/>
          </p:cNvPicPr>
          <p:nvPr/>
        </p:nvPicPr>
        <p:blipFill>
          <a:blip r:embed="rId2"/>
          <a:stretch>
            <a:fillRect/>
          </a:stretch>
        </p:blipFill>
        <p:spPr>
          <a:xfrm>
            <a:off x="713476" y="924933"/>
            <a:ext cx="821093" cy="796077"/>
          </a:xfrm>
          <a:prstGeom prst="rect">
            <a:avLst/>
          </a:prstGeom>
        </p:spPr>
      </p:pic>
      <p:sp>
        <p:nvSpPr>
          <p:cNvPr id="3" name="Rectangle 2">
            <a:extLst>
              <a:ext uri="{FF2B5EF4-FFF2-40B4-BE49-F238E27FC236}">
                <a16:creationId xmlns:a16="http://schemas.microsoft.com/office/drawing/2014/main" id="{8D42D255-1B4A-4E09-0DA3-FACF0833ABF2}"/>
              </a:ext>
            </a:extLst>
          </p:cNvPr>
          <p:cNvSpPr txBox="1">
            <a:spLocks noChangeArrowheads="1"/>
          </p:cNvSpPr>
          <p:nvPr/>
        </p:nvSpPr>
        <p:spPr bwMode="auto">
          <a:xfrm>
            <a:off x="1092966" y="502878"/>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B050"/>
                </a:solidFill>
              </a:rPr>
              <a:t>Wahlpflichtfächergruppe II</a:t>
            </a:r>
          </a:p>
        </p:txBody>
      </p:sp>
      <p:sp>
        <p:nvSpPr>
          <p:cNvPr id="59" name="Rechteck 58">
            <a:extLst>
              <a:ext uri="{FF2B5EF4-FFF2-40B4-BE49-F238E27FC236}">
                <a16:creationId xmlns:a16="http://schemas.microsoft.com/office/drawing/2014/main" id="{90FA8DF5-51E2-053F-0F6F-1653A2ACA81F}"/>
              </a:ext>
            </a:extLst>
          </p:cNvPr>
          <p:cNvSpPr/>
          <p:nvPr/>
        </p:nvSpPr>
        <p:spPr>
          <a:xfrm>
            <a:off x="1470891" y="1089518"/>
            <a:ext cx="6733309" cy="369332"/>
          </a:xfrm>
          <a:prstGeom prst="rect">
            <a:avLst/>
          </a:prstGeom>
        </p:spPr>
        <p:txBody>
          <a:bodyPr wrap="square">
            <a:spAutoFit/>
          </a:bodyPr>
          <a:lstStyle/>
          <a:p>
            <a:pPr algn="ctr"/>
            <a:r>
              <a:rPr lang="de-DE" b="0" dirty="0"/>
              <a:t>Wirtschaftlicher Bereich - </a:t>
            </a:r>
            <a:r>
              <a:rPr lang="de-DE" b="0" dirty="0" err="1"/>
              <a:t>BwR</a:t>
            </a:r>
            <a:endParaRPr lang="de-DE" b="0" dirty="0"/>
          </a:p>
        </p:txBody>
      </p:sp>
      <p:sp>
        <p:nvSpPr>
          <p:cNvPr id="60" name="Text Box 4">
            <a:extLst>
              <a:ext uri="{FF2B5EF4-FFF2-40B4-BE49-F238E27FC236}">
                <a16:creationId xmlns:a16="http://schemas.microsoft.com/office/drawing/2014/main" id="{0D7D9579-6982-9729-BD75-F2A6FDBF7570}"/>
              </a:ext>
            </a:extLst>
          </p:cNvPr>
          <p:cNvSpPr txBox="1">
            <a:spLocks noChangeArrowheads="1"/>
          </p:cNvSpPr>
          <p:nvPr/>
        </p:nvSpPr>
        <p:spPr bwMode="auto">
          <a:xfrm>
            <a:off x="1846289" y="1326797"/>
            <a:ext cx="6187508" cy="58477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Profilfächer in der WPFG II</a:t>
            </a:r>
          </a:p>
        </p:txBody>
      </p:sp>
      <p:graphicFrame>
        <p:nvGraphicFramePr>
          <p:cNvPr id="61" name="Tabelle 60">
            <a:extLst>
              <a:ext uri="{FF2B5EF4-FFF2-40B4-BE49-F238E27FC236}">
                <a16:creationId xmlns:a16="http://schemas.microsoft.com/office/drawing/2014/main" id="{8564D121-F2DC-5F1B-FEAB-49A078293E74}"/>
              </a:ext>
            </a:extLst>
          </p:cNvPr>
          <p:cNvGraphicFramePr>
            <a:graphicFrameLocks noGrp="1"/>
          </p:cNvGraphicFramePr>
          <p:nvPr>
            <p:extLst>
              <p:ext uri="{D42A27DB-BD31-4B8C-83A1-F6EECF244321}">
                <p14:modId xmlns:p14="http://schemas.microsoft.com/office/powerpoint/2010/main" val="2655631310"/>
              </p:ext>
            </p:extLst>
          </p:nvPr>
        </p:nvGraphicFramePr>
        <p:xfrm>
          <a:off x="499419" y="1847719"/>
          <a:ext cx="7767784" cy="3157554"/>
        </p:xfrm>
        <a:graphic>
          <a:graphicData uri="http://schemas.openxmlformats.org/drawingml/2006/table">
            <a:tbl>
              <a:tblPr firstRow="1" bandRow="1">
                <a:tableStyleId>{5C22544A-7EE6-4342-B048-85BDC9FD1C3A}</a:tableStyleId>
              </a:tblPr>
              <a:tblGrid>
                <a:gridCol w="3417458">
                  <a:extLst>
                    <a:ext uri="{9D8B030D-6E8A-4147-A177-3AD203B41FA5}">
                      <a16:colId xmlns:a16="http://schemas.microsoft.com/office/drawing/2014/main" val="3233939769"/>
                    </a:ext>
                  </a:extLst>
                </a:gridCol>
                <a:gridCol w="4350326">
                  <a:extLst>
                    <a:ext uri="{9D8B030D-6E8A-4147-A177-3AD203B41FA5}">
                      <a16:colId xmlns:a16="http://schemas.microsoft.com/office/drawing/2014/main" val="2999198047"/>
                    </a:ext>
                  </a:extLst>
                </a:gridCol>
              </a:tblGrid>
              <a:tr h="447755">
                <a:tc>
                  <a:txBody>
                    <a:bodyPr/>
                    <a:lstStyle/>
                    <a:p>
                      <a:pPr algn="ctr"/>
                      <a:r>
                        <a:rPr lang="de-DE" dirty="0"/>
                        <a:t>Wirtschaft</a:t>
                      </a:r>
                      <a:r>
                        <a:rPr lang="de-DE" baseline="0" dirty="0"/>
                        <a:t> und Recht (WR)</a:t>
                      </a:r>
                      <a:endParaRPr lang="de-DE" dirty="0"/>
                    </a:p>
                  </a:txBody>
                  <a:tcPr/>
                </a:tc>
                <a:tc>
                  <a:txBody>
                    <a:bodyPr/>
                    <a:lstStyle/>
                    <a:p>
                      <a:pPr algn="ctr"/>
                      <a:r>
                        <a:rPr lang="de-DE" dirty="0"/>
                        <a:t>Betriebswirtschaftslehre/</a:t>
                      </a:r>
                      <a:r>
                        <a:rPr lang="de-DE" baseline="0" dirty="0"/>
                        <a:t> Rechnungswesen (BWR)</a:t>
                      </a:r>
                      <a:endParaRPr lang="de-DE" dirty="0"/>
                    </a:p>
                  </a:txBody>
                  <a:tcPr/>
                </a:tc>
                <a:extLst>
                  <a:ext uri="{0D108BD9-81ED-4DB2-BD59-A6C34878D82A}">
                    <a16:rowId xmlns:a16="http://schemas.microsoft.com/office/drawing/2014/main" val="3071254337"/>
                  </a:ext>
                </a:extLst>
              </a:tr>
              <a:tr h="447755">
                <a:tc>
                  <a:txBody>
                    <a:bodyPr/>
                    <a:lstStyle/>
                    <a:p>
                      <a:pPr marL="285750" indent="-285750">
                        <a:buFont typeface="Arial" panose="020B0604020202020204" pitchFamily="34" charset="0"/>
                        <a:buChar char="•"/>
                      </a:pPr>
                      <a:r>
                        <a:rPr lang="de-DE" b="1" dirty="0"/>
                        <a:t>Markt</a:t>
                      </a:r>
                    </a:p>
                  </a:txBody>
                  <a:tcPr/>
                </a:tc>
                <a:tc>
                  <a:txBody>
                    <a:bodyPr/>
                    <a:lstStyle/>
                    <a:p>
                      <a:pPr marL="285750" indent="-285750">
                        <a:buFont typeface="Arial" panose="020B0604020202020204" pitchFamily="34" charset="0"/>
                        <a:buChar char="•"/>
                      </a:pPr>
                      <a:r>
                        <a:rPr lang="de-DE" b="1" dirty="0"/>
                        <a:t>Betriebswirtschaftliche Grundlagen</a:t>
                      </a:r>
                    </a:p>
                  </a:txBody>
                  <a:tcPr/>
                </a:tc>
                <a:extLst>
                  <a:ext uri="{0D108BD9-81ED-4DB2-BD59-A6C34878D82A}">
                    <a16:rowId xmlns:a16="http://schemas.microsoft.com/office/drawing/2014/main" val="2359885273"/>
                  </a:ext>
                </a:extLst>
              </a:tr>
              <a:tr h="447755">
                <a:tc>
                  <a:txBody>
                    <a:bodyPr/>
                    <a:lstStyle/>
                    <a:p>
                      <a:pPr marL="285750" indent="-285750">
                        <a:buFont typeface="Arial" panose="020B0604020202020204" pitchFamily="34" charset="0"/>
                        <a:buChar char="•"/>
                      </a:pPr>
                      <a:r>
                        <a:rPr lang="de-DE" b="1" dirty="0"/>
                        <a:t>Soziale Marktwirtschaft</a:t>
                      </a:r>
                    </a:p>
                  </a:txBody>
                  <a:tcPr/>
                </a:tc>
                <a:tc>
                  <a:txBody>
                    <a:bodyPr/>
                    <a:lstStyle/>
                    <a:p>
                      <a:pPr marL="285750" indent="-285750">
                        <a:buFont typeface="Arial" panose="020B0604020202020204" pitchFamily="34" charset="0"/>
                        <a:buChar char="•"/>
                      </a:pPr>
                      <a:r>
                        <a:rPr lang="de-DE" b="1" dirty="0"/>
                        <a:t>Buchführung</a:t>
                      </a:r>
                    </a:p>
                  </a:txBody>
                  <a:tcPr/>
                </a:tc>
                <a:extLst>
                  <a:ext uri="{0D108BD9-81ED-4DB2-BD59-A6C34878D82A}">
                    <a16:rowId xmlns:a16="http://schemas.microsoft.com/office/drawing/2014/main" val="3353507685"/>
                  </a:ext>
                </a:extLst>
              </a:tr>
              <a:tr h="4700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Verträge des Alltags</a:t>
                      </a:r>
                    </a:p>
                  </a:txBody>
                  <a:tcPr/>
                </a:tc>
                <a:tc>
                  <a:txBody>
                    <a:bodyPr/>
                    <a:lstStyle/>
                    <a:p>
                      <a:pPr marL="285750" indent="-285750">
                        <a:buFont typeface="Arial" panose="020B0604020202020204" pitchFamily="34" charset="0"/>
                        <a:buChar char="•"/>
                      </a:pPr>
                      <a:r>
                        <a:rPr lang="de-DE" b="1" dirty="0"/>
                        <a:t>Kalkulation</a:t>
                      </a:r>
                    </a:p>
                  </a:txBody>
                  <a:tcPr/>
                </a:tc>
                <a:extLst>
                  <a:ext uri="{0D108BD9-81ED-4DB2-BD59-A6C34878D82A}">
                    <a16:rowId xmlns:a16="http://schemas.microsoft.com/office/drawing/2014/main" val="1862542595"/>
                  </a:ext>
                </a:extLst>
              </a:tr>
              <a:tr h="44876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Familien-/ Erbrecht</a:t>
                      </a:r>
                    </a:p>
                  </a:txBody>
                  <a:tcPr/>
                </a:tc>
                <a:tc>
                  <a:txBody>
                    <a:bodyPr/>
                    <a:lstStyle/>
                    <a:p>
                      <a:pPr marL="285750" indent="-285750">
                        <a:buFont typeface="Arial" panose="020B0604020202020204" pitchFamily="34" charset="0"/>
                        <a:buChar char="•"/>
                      </a:pPr>
                      <a:r>
                        <a:rPr lang="de-DE" b="1" dirty="0"/>
                        <a:t>Kosten-</a:t>
                      </a:r>
                      <a:r>
                        <a:rPr lang="de-DE" b="1" baseline="0" dirty="0"/>
                        <a:t> und Leistungsrechnung</a:t>
                      </a:r>
                      <a:endParaRPr lang="de-DE" b="1" dirty="0"/>
                    </a:p>
                  </a:txBody>
                  <a:tcPr/>
                </a:tc>
                <a:extLst>
                  <a:ext uri="{0D108BD9-81ED-4DB2-BD59-A6C34878D82A}">
                    <a16:rowId xmlns:a16="http://schemas.microsoft.com/office/drawing/2014/main" val="1636287173"/>
                  </a:ext>
                </a:extLst>
              </a:tr>
              <a:tr h="44775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Strafrecht</a:t>
                      </a:r>
                    </a:p>
                  </a:txBody>
                  <a:tcPr/>
                </a:tc>
                <a:tc>
                  <a:txBody>
                    <a:bodyPr/>
                    <a:lstStyle/>
                    <a:p>
                      <a:endParaRPr lang="de-DE" b="1" dirty="0"/>
                    </a:p>
                  </a:txBody>
                  <a:tcPr/>
                </a:tc>
                <a:extLst>
                  <a:ext uri="{0D108BD9-81ED-4DB2-BD59-A6C34878D82A}">
                    <a16:rowId xmlns:a16="http://schemas.microsoft.com/office/drawing/2014/main" val="318192578"/>
                  </a:ext>
                </a:extLst>
              </a:tr>
              <a:tr h="447755">
                <a:tc>
                  <a:txBody>
                    <a:bodyPr/>
                    <a:lstStyle/>
                    <a:p>
                      <a:pPr marL="0" indent="0" algn="ctr">
                        <a:buFont typeface="Arial" panose="020B0604020202020204" pitchFamily="34" charset="0"/>
                        <a:buNone/>
                      </a:pPr>
                      <a:r>
                        <a:rPr lang="de-DE" b="1" dirty="0" err="1">
                          <a:solidFill>
                            <a:srgbClr val="C00000"/>
                          </a:solidFill>
                        </a:rPr>
                        <a:t>Lernfach</a:t>
                      </a:r>
                      <a:endParaRPr lang="de-DE" b="1" dirty="0">
                        <a:solidFill>
                          <a:srgbClr val="C00000"/>
                        </a:solidFill>
                      </a:endParaRPr>
                    </a:p>
                  </a:txBody>
                  <a:tcPr/>
                </a:tc>
                <a:tc>
                  <a:txBody>
                    <a:bodyPr/>
                    <a:lstStyle/>
                    <a:p>
                      <a:pPr algn="ctr"/>
                      <a:r>
                        <a:rPr lang="de-DE" b="1" dirty="0" err="1">
                          <a:solidFill>
                            <a:srgbClr val="C00000"/>
                          </a:solidFill>
                        </a:rPr>
                        <a:t>Lernfach</a:t>
                      </a:r>
                      <a:r>
                        <a:rPr lang="de-DE" b="1" dirty="0">
                          <a:solidFill>
                            <a:srgbClr val="C00000"/>
                          </a:solidFill>
                        </a:rPr>
                        <a:t> und Übungsfach</a:t>
                      </a:r>
                    </a:p>
                  </a:txBody>
                  <a:tcPr/>
                </a:tc>
                <a:extLst>
                  <a:ext uri="{0D108BD9-81ED-4DB2-BD59-A6C34878D82A}">
                    <a16:rowId xmlns:a16="http://schemas.microsoft.com/office/drawing/2014/main" val="3821229488"/>
                  </a:ext>
                </a:extLst>
              </a:tr>
            </a:tbl>
          </a:graphicData>
        </a:graphic>
      </p:graphicFrame>
    </p:spTree>
    <p:extLst>
      <p:ext uri="{BB962C8B-B14F-4D97-AF65-F5344CB8AC3E}">
        <p14:creationId xmlns:p14="http://schemas.microsoft.com/office/powerpoint/2010/main" val="1789033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FBCF9-88D0-1810-F771-4A91D6D65FBC}"/>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188C65C-9C97-3AD7-2B1F-08453F8B1A6A}"/>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17</a:t>
            </a:fld>
            <a:endParaRPr lang="de-DE" dirty="0"/>
          </a:p>
        </p:txBody>
      </p:sp>
      <p:grpSp>
        <p:nvGrpSpPr>
          <p:cNvPr id="6" name="Gruppieren 5">
            <a:extLst>
              <a:ext uri="{FF2B5EF4-FFF2-40B4-BE49-F238E27FC236}">
                <a16:creationId xmlns:a16="http://schemas.microsoft.com/office/drawing/2014/main" id="{A2957370-6950-F21F-5F16-E316FA71C6ED}"/>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229BEC2B-F665-89A1-7DB5-6F2752B872BE}"/>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99B71B1E-1733-C048-51F3-B45024BB81D5}"/>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07042DA-E777-FC6E-4043-2C2A6098AEA2}"/>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62489BDF-1217-C01D-ED1D-4E2396217783}"/>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ED52C3F-C475-20FE-821F-8DAFAA4FE66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8667212-7E3A-32DD-06E6-401FE4254394}"/>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C7042CC-CA9E-06F4-0FF9-C163C196C6E4}"/>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3C2953E2-6E0D-CA5D-FBD2-EEC6CAB42A9B}"/>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C561912D-94FF-7935-6041-45F2304E5A6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6FEB545-41B2-AF6D-B242-76C067463A3F}"/>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443B75A-F76D-0C4A-8905-82179A4B3253}"/>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8F12E1D-4620-EA84-0676-A377E75AAC6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B1D018C7-B76A-6ACD-CF7C-B44D4E126B73}"/>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61EDC33D-3D19-7A94-5AE1-3FFD14815738}"/>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AA0AC67A-FAD2-F3C3-62DE-B7691FA673BF}"/>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9F409AE7-31CF-74BA-9B0F-C904D7728B3F}"/>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EC0C0487-6C08-A411-8C88-0F4FAFE3215F}"/>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EAD63EA2-1B7B-3ACD-536E-B7462777466C}"/>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AB4227A5-1020-B8AC-F0B3-8B6C9BCB6833}"/>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B3E0ADC7-9200-4726-F81B-A25B6F74CDCE}"/>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6D23271F-37E5-1C72-5A01-39362D32FA77}"/>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D8AED188-F8BD-2DB3-333C-303D312FC3D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767F6FAF-8007-778C-48C2-EF25D1A05E0B}"/>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57336036-0365-6011-C55C-FBC022A19EC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2D271196-DE69-CFD0-1102-6CA2FBFDCE7B}"/>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FD99A080-B8D7-B2E1-0786-D53525463CDC}"/>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6C1C6A85-DA50-4BA9-9A2E-44150ED979E2}"/>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55E2856D-843D-1270-E7D0-C00141800E5C}"/>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E28C72E4-8DB1-DA24-C88F-868D812626FA}"/>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05730B6E-8A09-2A48-1C7A-9B145DCE4A7B}"/>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F44764D-BA21-001B-DB35-CDC18C33F33B}"/>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18CC7EF1-F3B2-8EF4-A246-6A26297DB4C6}"/>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FDC76637-3D5A-F17A-B8AB-71DD97ED0546}"/>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8947913-0116-4C94-F6AF-909B3E6BDC44}"/>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64BEF163-4D75-091C-8C68-2F476C331F5C}"/>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D9EC2A9C-CE03-C739-074F-58287DE43C98}"/>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70CFD30D-26B0-5146-11EE-170D1F34C71C}"/>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9BEE9714-2B11-90F7-C81C-DC41B54F75DE}"/>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38D69FA6-A3F9-D9C6-8A35-FECCB553867B}"/>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2C631288-A1A7-1043-550C-1FA42BB98053}"/>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BFCC8170-51A6-4C0A-762C-740BCB619971}"/>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F9D9AFFD-7A25-58E6-2AE3-7373BB353EB1}"/>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8FB3E8FF-8477-E449-9404-479D4242672A}"/>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1B7B5086-7B0D-0E1D-5ACA-19C853C138CC}"/>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52C540DF-F5AF-6641-42F8-5260341AFCEF}"/>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D57D80CA-E4A8-D184-1376-952CAF23588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EA52D1B1-E16A-1F43-FFCB-B71FBD592840}"/>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0174493-0DA9-3D4E-052B-3D8EDCAF7BE6}"/>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2F1DFA6-5528-A6B2-1A49-C39BA170B509}"/>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FD691E29-3EFE-6E09-4671-6E73C2360471}"/>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7A958112-057C-87FB-E1E7-476B53D5105E}"/>
              </a:ext>
            </a:extLst>
          </p:cNvPr>
          <p:cNvSpPr txBox="1">
            <a:spLocks noChangeArrowheads="1"/>
          </p:cNvSpPr>
          <p:nvPr/>
        </p:nvSpPr>
        <p:spPr bwMode="auto">
          <a:xfrm>
            <a:off x="983473" y="598364"/>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B050"/>
                </a:solidFill>
              </a:rPr>
              <a:t>Wahlpflichtfächergruppe II</a:t>
            </a:r>
          </a:p>
        </p:txBody>
      </p:sp>
      <p:pic>
        <p:nvPicPr>
          <p:cNvPr id="3" name="Grafik 2">
            <a:extLst>
              <a:ext uri="{FF2B5EF4-FFF2-40B4-BE49-F238E27FC236}">
                <a16:creationId xmlns:a16="http://schemas.microsoft.com/office/drawing/2014/main" id="{9A12B184-BEE0-91E0-0514-AE3023EA73D9}"/>
              </a:ext>
            </a:extLst>
          </p:cNvPr>
          <p:cNvPicPr>
            <a:picLocks noChangeAspect="1"/>
          </p:cNvPicPr>
          <p:nvPr/>
        </p:nvPicPr>
        <p:blipFill>
          <a:blip r:embed="rId2"/>
          <a:stretch>
            <a:fillRect/>
          </a:stretch>
        </p:blipFill>
        <p:spPr>
          <a:xfrm>
            <a:off x="223121" y="1309212"/>
            <a:ext cx="811403" cy="786682"/>
          </a:xfrm>
          <a:prstGeom prst="rect">
            <a:avLst/>
          </a:prstGeom>
        </p:spPr>
      </p:pic>
      <p:sp>
        <p:nvSpPr>
          <p:cNvPr id="59" name="Rechteck 58">
            <a:extLst>
              <a:ext uri="{FF2B5EF4-FFF2-40B4-BE49-F238E27FC236}">
                <a16:creationId xmlns:a16="http://schemas.microsoft.com/office/drawing/2014/main" id="{BAE04B2B-E02B-4D57-F1F8-0BF1C9C6834D}"/>
              </a:ext>
            </a:extLst>
          </p:cNvPr>
          <p:cNvSpPr/>
          <p:nvPr/>
        </p:nvSpPr>
        <p:spPr>
          <a:xfrm>
            <a:off x="1717870" y="1199465"/>
            <a:ext cx="6733309" cy="369332"/>
          </a:xfrm>
          <a:prstGeom prst="rect">
            <a:avLst/>
          </a:prstGeom>
        </p:spPr>
        <p:txBody>
          <a:bodyPr wrap="square">
            <a:spAutoFit/>
          </a:bodyPr>
          <a:lstStyle/>
          <a:p>
            <a:pPr algn="ctr"/>
            <a:r>
              <a:rPr lang="de-DE" b="0" dirty="0"/>
              <a:t>Wirtschaftlicher Bereich - </a:t>
            </a:r>
            <a:r>
              <a:rPr lang="de-DE" b="0" dirty="0" err="1"/>
              <a:t>BwR</a:t>
            </a:r>
            <a:endParaRPr lang="de-DE" b="0" dirty="0"/>
          </a:p>
        </p:txBody>
      </p:sp>
      <p:sp>
        <p:nvSpPr>
          <p:cNvPr id="60" name="Text Box 4">
            <a:extLst>
              <a:ext uri="{FF2B5EF4-FFF2-40B4-BE49-F238E27FC236}">
                <a16:creationId xmlns:a16="http://schemas.microsoft.com/office/drawing/2014/main" id="{A3201871-A5F5-E5C9-1F57-75483A02402C}"/>
              </a:ext>
            </a:extLst>
          </p:cNvPr>
          <p:cNvSpPr txBox="1">
            <a:spLocks noChangeArrowheads="1"/>
          </p:cNvSpPr>
          <p:nvPr/>
        </p:nvSpPr>
        <p:spPr bwMode="auto">
          <a:xfrm>
            <a:off x="1071541" y="1624800"/>
            <a:ext cx="7321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Entscheidungshilfen/ Voraussetzungen</a:t>
            </a:r>
          </a:p>
        </p:txBody>
      </p:sp>
      <p:sp>
        <p:nvSpPr>
          <p:cNvPr id="61" name="Text Box 4">
            <a:extLst>
              <a:ext uri="{FF2B5EF4-FFF2-40B4-BE49-F238E27FC236}">
                <a16:creationId xmlns:a16="http://schemas.microsoft.com/office/drawing/2014/main" id="{7E018927-AE5F-D5E2-B05D-4F45A51C7CD4}"/>
              </a:ext>
            </a:extLst>
          </p:cNvPr>
          <p:cNvSpPr txBox="1">
            <a:spLocks noChangeArrowheads="1"/>
          </p:cNvSpPr>
          <p:nvPr/>
        </p:nvSpPr>
        <p:spPr bwMode="auto">
          <a:xfrm>
            <a:off x="604384" y="2343583"/>
            <a:ext cx="8395855" cy="2092881"/>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itchFamily="34" charset="0"/>
              <a:buChar char="•"/>
            </a:pPr>
            <a:r>
              <a:rPr lang="de-DE" sz="2000" b="0" dirty="0"/>
              <a:t>Interesse an wirtschaftlichen Fragen (z.B. eigenes Girokonto, Geld, ..)</a:t>
            </a:r>
          </a:p>
          <a:p>
            <a:pPr marL="342900" indent="-342900" eaLnBrk="1" hangingPunct="1">
              <a:spcBef>
                <a:spcPct val="50000"/>
              </a:spcBef>
              <a:buFont typeface="Arial" pitchFamily="34" charset="0"/>
              <a:buChar char="•"/>
            </a:pPr>
            <a:r>
              <a:rPr lang="de-DE" sz="2000" b="0" dirty="0"/>
              <a:t>Ordnung und Fleiß (für Buchungssätze und Kalkulationsschema ..)</a:t>
            </a:r>
          </a:p>
          <a:p>
            <a:pPr marL="342900" indent="-342900" eaLnBrk="1" hangingPunct="1">
              <a:spcBef>
                <a:spcPct val="50000"/>
              </a:spcBef>
              <a:buFont typeface="Arial" pitchFamily="34" charset="0"/>
              <a:buChar char="•"/>
            </a:pPr>
            <a:r>
              <a:rPr lang="de-DE" sz="2000" b="0" dirty="0"/>
              <a:t>Logik und mathematische Kenntnisse bzw. souveräner Umgang mit mathematischen Methoden (z.B. Prozentrechnung, Dreisatz … )</a:t>
            </a:r>
          </a:p>
          <a:p>
            <a:pPr marL="342900" indent="-342900" eaLnBrk="1" hangingPunct="1">
              <a:spcBef>
                <a:spcPct val="50000"/>
              </a:spcBef>
              <a:buFont typeface="Arial" pitchFamily="34" charset="0"/>
              <a:buChar char="•"/>
            </a:pPr>
            <a:r>
              <a:rPr lang="de-DE" sz="2000" b="0" dirty="0"/>
              <a:t>Textaufgaben: geübt im sinnerfassenden Lesen</a:t>
            </a:r>
          </a:p>
        </p:txBody>
      </p:sp>
      <p:sp>
        <p:nvSpPr>
          <p:cNvPr id="62" name="Textplatzhalter 3">
            <a:extLst>
              <a:ext uri="{FF2B5EF4-FFF2-40B4-BE49-F238E27FC236}">
                <a16:creationId xmlns:a16="http://schemas.microsoft.com/office/drawing/2014/main" id="{AD0EAE31-DC55-32B5-26AC-590DE3F8488F}"/>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335254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AF67-C61B-0BF3-A607-7231CF97275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AD7BD14-2D99-1359-BA92-E111C37DB13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18</a:t>
            </a:fld>
            <a:endParaRPr lang="de-DE" dirty="0"/>
          </a:p>
        </p:txBody>
      </p:sp>
      <p:grpSp>
        <p:nvGrpSpPr>
          <p:cNvPr id="6" name="Gruppieren 5">
            <a:extLst>
              <a:ext uri="{FF2B5EF4-FFF2-40B4-BE49-F238E27FC236}">
                <a16:creationId xmlns:a16="http://schemas.microsoft.com/office/drawing/2014/main" id="{235235D3-3AF3-4162-F09B-2F21AEC70E70}"/>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AE7D434-FBED-3A78-0E0A-0D02ED38A98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CDFDD9E0-882B-59D4-9FD0-807768A533CD}"/>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885EAAA-AF3D-42C0-47CA-CA9E9285D29D}"/>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7ED5BD9-ED93-4C9E-CE98-8E2DEED4F8F5}"/>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C966C2C5-1B0B-1A1C-02B6-6EF00A7A45E5}"/>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EAE050A7-0DF3-8797-5203-438433C4040C}"/>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3EFAADD1-9CBB-D48A-B346-366A88A9563C}"/>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517FA077-9886-B7CD-BF30-CF8B1444C48D}"/>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E61DFACF-508A-0670-49AA-DCDB03A4ABF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058E0C42-E916-A79A-9AD2-8B568E2C920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4B364D7E-31F1-18A0-10C5-F7385A3A3796}"/>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9EEF27EA-E149-5DE3-C548-F91416EAAF2A}"/>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E1690ECA-019F-8153-8AA7-9AAC864B0897}"/>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D01BCE8C-6283-1866-4E17-827A2FD2E40E}"/>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6FFFF6FD-5B2E-0DA4-6CD2-239B2A2C5626}"/>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BCFCD859-0C44-3F6D-8519-BCAE9B080FC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D55A969A-FF4F-10D0-EAF8-A464EEBEC795}"/>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813D4FBF-C0E4-9046-DA75-91F45C788F29}"/>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832FBEC4-2148-6A44-C878-E73B8A7E4918}"/>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E30E8F4A-571D-E97B-3891-8406C605A942}"/>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266198B5-D648-E060-43DE-4240257B56AF}"/>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707A0B34-9A18-0683-2439-F06AA7697B90}"/>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F51B5DDA-71B7-5102-4422-E695291811CF}"/>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077C406A-1938-7D64-DA2B-58F896F99A90}"/>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D4CD8006-4CC3-B2D6-D2FD-66BCD45F5F05}"/>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4EEB9C61-5C68-1156-05E4-4F692A5BB87B}"/>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32F1FC5F-81ED-568E-5A24-51E7BED4BFB9}"/>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665B0D6E-6774-216A-F249-76442CD3F823}"/>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2BFF932-0AB3-15FD-9D85-A93EEDCED284}"/>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1F067113-9080-78A2-435D-4C29FD6E07B5}"/>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AB86EC3-C37E-F0B1-8FFA-3519DD8518BA}"/>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DF3D09C-2D08-AB14-BE04-BDC179D9A83B}"/>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6B55365B-AC3F-01FC-0685-F23F8DAFBF71}"/>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BC7C14C7-4402-8935-BEAF-AE53EB40A697}"/>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8EF05D4F-949F-BFD5-7C24-2612B496BAFC}"/>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5ED06191-9009-ECC0-9E5E-F961009D339B}"/>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D012C536-90BE-E61A-88DC-8729CC4CA093}"/>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057F5540-7A4C-C4E2-31F9-C8E48B0CACBD}"/>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5CA0CB92-66B6-9539-B875-A161E0FCBB7B}"/>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ADF215D9-4B96-E3C5-CC57-C0CD597D8524}"/>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7358813B-1175-5A70-7FDE-1D5D165153E1}"/>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4B94E307-FC85-D5A8-D01B-EF131383541C}"/>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11C4ECF7-8F5F-52CC-50E5-B5EBABEC95CA}"/>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E70A4E4E-F95F-5BE7-27D8-0786C6C39FF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B02577D-FCCD-0614-28C1-1270B222C333}"/>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81B11B43-84BA-CE10-802B-CDCA4D8F9015}"/>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253B14D1-CF26-E812-3A30-727C4F4EB0C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548DF65A-A06B-262B-A2E8-0591A4F74B1E}"/>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4DE49FC9-2757-329E-D6C1-8FAC768D57C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BF40D40-94FC-552E-0E52-B1A4DA0E93EC}"/>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82DA805E-0223-75A2-D606-EB209EF67406}"/>
              </a:ext>
            </a:extLst>
          </p:cNvPr>
          <p:cNvSpPr txBox="1">
            <a:spLocks noChangeArrowheads="1"/>
          </p:cNvSpPr>
          <p:nvPr/>
        </p:nvSpPr>
        <p:spPr bwMode="auto">
          <a:xfrm>
            <a:off x="783924" y="586288"/>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B050"/>
                </a:solidFill>
              </a:rPr>
              <a:t>Wahlpflichtfächergruppe II</a:t>
            </a:r>
          </a:p>
        </p:txBody>
      </p:sp>
      <p:sp>
        <p:nvSpPr>
          <p:cNvPr id="3" name="Rechteck 2">
            <a:extLst>
              <a:ext uri="{FF2B5EF4-FFF2-40B4-BE49-F238E27FC236}">
                <a16:creationId xmlns:a16="http://schemas.microsoft.com/office/drawing/2014/main" id="{5BE20D94-8269-1C54-A2FF-FFF93998EAE8}"/>
              </a:ext>
            </a:extLst>
          </p:cNvPr>
          <p:cNvSpPr/>
          <p:nvPr/>
        </p:nvSpPr>
        <p:spPr>
          <a:xfrm>
            <a:off x="1268683" y="1108228"/>
            <a:ext cx="6733309" cy="369332"/>
          </a:xfrm>
          <a:prstGeom prst="rect">
            <a:avLst/>
          </a:prstGeom>
        </p:spPr>
        <p:txBody>
          <a:bodyPr wrap="square">
            <a:spAutoFit/>
          </a:bodyPr>
          <a:lstStyle/>
          <a:p>
            <a:pPr algn="ctr"/>
            <a:r>
              <a:rPr lang="de-DE" b="0" dirty="0"/>
              <a:t>Wirtschaftlicher Bereich - </a:t>
            </a:r>
            <a:r>
              <a:rPr lang="de-DE" b="0" dirty="0" err="1"/>
              <a:t>BwR</a:t>
            </a:r>
            <a:endParaRPr lang="de-DE" b="0" dirty="0"/>
          </a:p>
        </p:txBody>
      </p:sp>
      <p:pic>
        <p:nvPicPr>
          <p:cNvPr id="59" name="Grafik 58">
            <a:extLst>
              <a:ext uri="{FF2B5EF4-FFF2-40B4-BE49-F238E27FC236}">
                <a16:creationId xmlns:a16="http://schemas.microsoft.com/office/drawing/2014/main" id="{3B93550F-984A-2456-15F1-5E93550CCB35}"/>
              </a:ext>
            </a:extLst>
          </p:cNvPr>
          <p:cNvPicPr>
            <a:picLocks noChangeAspect="1"/>
          </p:cNvPicPr>
          <p:nvPr/>
        </p:nvPicPr>
        <p:blipFill>
          <a:blip r:embed="rId2"/>
          <a:stretch>
            <a:fillRect/>
          </a:stretch>
        </p:blipFill>
        <p:spPr>
          <a:xfrm>
            <a:off x="615635" y="1008987"/>
            <a:ext cx="923740" cy="895597"/>
          </a:xfrm>
          <a:prstGeom prst="rect">
            <a:avLst/>
          </a:prstGeom>
        </p:spPr>
      </p:pic>
      <p:sp>
        <p:nvSpPr>
          <p:cNvPr id="60" name="Text Box 4">
            <a:extLst>
              <a:ext uri="{FF2B5EF4-FFF2-40B4-BE49-F238E27FC236}">
                <a16:creationId xmlns:a16="http://schemas.microsoft.com/office/drawing/2014/main" id="{9965B89E-BF9A-73BD-CFBE-5C29C6D6BCBA}"/>
              </a:ext>
            </a:extLst>
          </p:cNvPr>
          <p:cNvSpPr txBox="1">
            <a:spLocks noChangeArrowheads="1"/>
          </p:cNvSpPr>
          <p:nvPr/>
        </p:nvSpPr>
        <p:spPr bwMode="auto">
          <a:xfrm>
            <a:off x="1726418" y="1664468"/>
            <a:ext cx="57164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Berufsperspektiven</a:t>
            </a:r>
            <a:endParaRPr lang="de-DE" sz="3600" b="0" dirty="0">
              <a:solidFill>
                <a:srgbClr val="FF9900"/>
              </a:solidFill>
            </a:endParaRPr>
          </a:p>
        </p:txBody>
      </p:sp>
      <p:sp>
        <p:nvSpPr>
          <p:cNvPr id="61" name="Text Box 4">
            <a:extLst>
              <a:ext uri="{FF2B5EF4-FFF2-40B4-BE49-F238E27FC236}">
                <a16:creationId xmlns:a16="http://schemas.microsoft.com/office/drawing/2014/main" id="{A3A5FA82-C901-0737-0490-6E5A4E5E2F9A}"/>
              </a:ext>
            </a:extLst>
          </p:cNvPr>
          <p:cNvSpPr txBox="1">
            <a:spLocks noChangeArrowheads="1"/>
          </p:cNvSpPr>
          <p:nvPr/>
        </p:nvSpPr>
        <p:spPr bwMode="auto">
          <a:xfrm>
            <a:off x="776188" y="2264991"/>
            <a:ext cx="7835884" cy="2092881"/>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Arial" pitchFamily="34" charset="0"/>
              <a:buChar char="•"/>
            </a:pPr>
            <a:r>
              <a:rPr lang="de-DE" sz="2000" b="0" dirty="0"/>
              <a:t>Kaufmännische Berufe </a:t>
            </a:r>
            <a:r>
              <a:rPr lang="de-DE" sz="2000" b="0" dirty="0">
                <a:solidFill>
                  <a:srgbClr val="7030A0"/>
                </a:solidFill>
              </a:rPr>
              <a:t>(z.B. Büro-, Industrie-, Einzelhandels-, </a:t>
            </a:r>
            <a:r>
              <a:rPr lang="de-DE" sz="2000" b="0" dirty="0" err="1">
                <a:solidFill>
                  <a:srgbClr val="7030A0"/>
                </a:solidFill>
              </a:rPr>
              <a:t>Verischerungs</a:t>
            </a:r>
            <a:r>
              <a:rPr lang="de-DE" sz="2000" b="0" dirty="0">
                <a:solidFill>
                  <a:srgbClr val="7030A0"/>
                </a:solidFill>
              </a:rPr>
              <a:t>-, Verwaltungs- und Bankkaufmann*/Kauffrau)</a:t>
            </a:r>
          </a:p>
          <a:p>
            <a:pPr marL="342900" indent="-342900" eaLnBrk="1" hangingPunct="1">
              <a:spcBef>
                <a:spcPct val="50000"/>
              </a:spcBef>
              <a:buFont typeface="Arial" pitchFamily="34" charset="0"/>
              <a:buChar char="•"/>
            </a:pPr>
            <a:r>
              <a:rPr lang="de-DE" sz="2000" b="0" dirty="0"/>
              <a:t>technische Berufe mit Meisterprüfung in Bayern </a:t>
            </a:r>
            <a:endParaRPr lang="de-DE" sz="2000" b="0" dirty="0">
              <a:solidFill>
                <a:schemeClr val="accent2">
                  <a:lumMod val="60000"/>
                  <a:lumOff val="40000"/>
                </a:schemeClr>
              </a:solidFill>
            </a:endParaRPr>
          </a:p>
          <a:p>
            <a:pPr marL="342900" indent="-342900" eaLnBrk="1" hangingPunct="1">
              <a:spcBef>
                <a:spcPct val="50000"/>
              </a:spcBef>
              <a:buFont typeface="Arial" pitchFamily="34" charset="0"/>
              <a:buChar char="•"/>
            </a:pPr>
            <a:r>
              <a:rPr lang="de-DE" sz="2000" b="0" dirty="0"/>
              <a:t>FOS/ BOS </a:t>
            </a:r>
            <a:r>
              <a:rPr lang="de-DE" sz="2000" b="0" dirty="0">
                <a:solidFill>
                  <a:srgbClr val="7030A0"/>
                </a:solidFill>
              </a:rPr>
              <a:t>(wirtschaftlicher Zweig)</a:t>
            </a:r>
          </a:p>
          <a:p>
            <a:pPr marL="342900" indent="-342900" eaLnBrk="1" hangingPunct="1">
              <a:spcBef>
                <a:spcPct val="50000"/>
              </a:spcBef>
              <a:buFont typeface="Arial" pitchFamily="34" charset="0"/>
              <a:buChar char="•"/>
            </a:pPr>
            <a:r>
              <a:rPr lang="de-DE" sz="2000" b="0" dirty="0"/>
              <a:t>Aber auch Berufe und FOS in anderen Bereichen möglich</a:t>
            </a:r>
          </a:p>
        </p:txBody>
      </p:sp>
      <p:sp>
        <p:nvSpPr>
          <p:cNvPr id="62" name="Textplatzhalter 3">
            <a:extLst>
              <a:ext uri="{FF2B5EF4-FFF2-40B4-BE49-F238E27FC236}">
                <a16:creationId xmlns:a16="http://schemas.microsoft.com/office/drawing/2014/main" id="{EAF96622-0BFD-9821-2863-4A1FBBD17D85}"/>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74659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447E4-6F11-1308-1D17-068B4F23ABE5}"/>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0D26679-9315-3A92-3535-CFA8461523E5}"/>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19</a:t>
            </a:fld>
            <a:endParaRPr lang="de-DE" dirty="0"/>
          </a:p>
        </p:txBody>
      </p:sp>
      <p:grpSp>
        <p:nvGrpSpPr>
          <p:cNvPr id="6" name="Gruppieren 5">
            <a:extLst>
              <a:ext uri="{FF2B5EF4-FFF2-40B4-BE49-F238E27FC236}">
                <a16:creationId xmlns:a16="http://schemas.microsoft.com/office/drawing/2014/main" id="{26136BBE-A2D6-4AD1-1F19-ABADC8948D73}"/>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C626F782-9F8F-1A8A-FF60-DDC68D2A192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071A5C75-0394-CD51-45E6-1968995CE175}"/>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F5D5C2A-A5E3-A8A1-0057-E75830A7EB2A}"/>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E8649D13-CC57-078D-8237-C706893328BA}"/>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A346058C-6079-0BCF-86A6-6ACAA24E9737}"/>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8E5828A-9286-DC48-7078-2B4B0F8FBC00}"/>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67BA6F5C-B5DB-19CF-6BF1-8BAA84D3E6CF}"/>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89699AB0-F8EF-302B-F8FE-F99CA53D3AD1}"/>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04A533B1-EB1E-5326-7586-9EE8A8BD2048}"/>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7F244E5-CB2D-A9BE-71A9-DEA24490894E}"/>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711580E1-3640-76E7-8522-4C323EF0F168}"/>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753A827E-160D-98AD-AB13-5D58AA76693B}"/>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9E30CBB2-B9F9-739B-F723-6CD2BB86ABDF}"/>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7709ADCC-31F7-40B3-BA7B-805F10E25962}"/>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FB29E6EE-9CDD-EAC2-90EE-A9DBBB4921B6}"/>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F3ECCE92-FA85-D120-BC46-623D70D5DC57}"/>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49ED3FAE-FC26-7740-AAFF-84DE11C06335}"/>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7058FA02-1DE7-E6A6-BB87-82394EFF4A61}"/>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252BC5C5-95C3-7DD7-C994-3CE9AA48194F}"/>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5D1B842F-318E-161F-9A05-215CF6EAF6D2}"/>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D1939DFE-8B80-CA66-C005-FBAA1E03C615}"/>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69CA4D90-227D-DCD6-D890-C1442B014B8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5389494F-366F-083B-8749-5B363E764CD3}"/>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5A0DA1F-DFAE-202F-F54C-084283AE2FA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4E042D9B-F17D-68E4-724F-B73C4B3032DA}"/>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CD367136-98F8-470F-93B6-062AA903E1A9}"/>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972CE784-CD8C-4197-B230-D09147A553ED}"/>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7E42A481-9071-FC88-C8BA-51A9F939FC10}"/>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8DDC1952-D423-47EA-B996-087E84DE6A11}"/>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64470EF5-64E3-A6EF-AD46-1ECB8383230F}"/>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196DBE1-2606-07C2-AEBD-0BF5794AAC5F}"/>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C80B3A01-FC9E-2E93-8A73-58196C56C388}"/>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CEA1B5A8-8E79-6D4E-A1EA-B5B9180E0C05}"/>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52641F91-D237-BC9A-0738-A195C44B710D}"/>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65F09E07-D9A1-E5D6-491F-BEA486B60059}"/>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4D6576D9-57CD-8515-8BF7-AF5690ED254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03AFADC7-5403-7CCB-7D77-3ADED37EEC82}"/>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DB1B9477-C876-14D8-0319-6834EC23950B}"/>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62EBBA48-F87B-DFDB-8AA6-DC74D6E23B7C}"/>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902C09E-1272-92B2-A01D-5196AABC1D44}"/>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7CACF51-0DDF-FE04-0654-CC997BFCC69D}"/>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EFA0F1C0-085F-CEA6-175C-9AD2B4F5AE4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4616179-241D-2BC2-580E-CFC7C6B2D33C}"/>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76C63E7B-EFE3-CCF9-1B34-2186C71E9D4D}"/>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C7F9C96E-5CB5-6189-4239-4319BA47493F}"/>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9E395DB3-ED8C-2D82-C55A-F4C5F2FAD358}"/>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7D6A583C-EFA1-A08E-7D66-2489622641C2}"/>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6404DF2E-FA05-AB44-9F93-1FF640A2FA1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33F0E4BE-001A-D2E4-8516-6BB8EF67A7E0}"/>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D24A8869-8AA6-0B09-53DC-0B45BBCDF1EC}"/>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31D6FFB1-3382-77A8-1A29-DD34615DB037}"/>
              </a:ext>
            </a:extLst>
          </p:cNvPr>
          <p:cNvSpPr txBox="1">
            <a:spLocks/>
          </p:cNvSpPr>
          <p:nvPr/>
        </p:nvSpPr>
        <p:spPr bwMode="gray">
          <a:xfrm>
            <a:off x="1071541" y="693649"/>
            <a:ext cx="7274594" cy="17907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4500" kern="1200">
                <a:solidFill>
                  <a:schemeClr val="tx1"/>
                </a:solidFill>
                <a:latin typeface="+mn-lt"/>
                <a:ea typeface="+mj-ea"/>
                <a:cs typeface="Arial" panose="020B0604020202020204" pitchFamily="34" charset="0"/>
              </a:defRPr>
            </a:lvl1pPr>
          </a:lstStyle>
          <a:p>
            <a:pPr algn="ctr">
              <a:lnSpc>
                <a:spcPct val="100000"/>
              </a:lnSpc>
            </a:pPr>
            <a:r>
              <a:rPr lang="de-DE" altLang="de-DE" sz="3600" dirty="0">
                <a:solidFill>
                  <a:srgbClr val="7030A0"/>
                </a:solidFill>
                <a:ea typeface="Verdana" panose="020B0604030504040204" pitchFamily="34" charset="0"/>
                <a:cs typeface="Verdana" panose="020B0604030504040204" pitchFamily="34" charset="0"/>
              </a:rPr>
              <a:t>Wahlpflichtfächergruppe </a:t>
            </a:r>
            <a:r>
              <a:rPr lang="de-DE" altLang="de-DE" sz="3600" dirty="0" err="1">
                <a:solidFill>
                  <a:srgbClr val="7030A0"/>
                </a:solidFill>
                <a:ea typeface="Verdana" panose="020B0604030504040204" pitchFamily="34" charset="0"/>
                <a:cs typeface="Verdana" panose="020B0604030504040204" pitchFamily="34" charset="0"/>
              </a:rPr>
              <a:t>IIIa</a:t>
            </a:r>
            <a:r>
              <a:rPr lang="de-DE" altLang="de-DE" sz="3600" dirty="0">
                <a:solidFill>
                  <a:srgbClr val="7030A0"/>
                </a:solidFill>
                <a:ea typeface="Verdana" panose="020B0604030504040204" pitchFamily="34" charset="0"/>
                <a:cs typeface="Verdana" panose="020B0604030504040204" pitchFamily="34" charset="0"/>
              </a:rPr>
              <a:t> - Französisch</a:t>
            </a:r>
            <a:endParaRPr lang="de-DE" sz="3600" dirty="0">
              <a:solidFill>
                <a:srgbClr val="7030A0"/>
              </a:solidFill>
            </a:endParaRPr>
          </a:p>
        </p:txBody>
      </p:sp>
      <p:pic>
        <p:nvPicPr>
          <p:cNvPr id="3" name="Bild 3" descr="Frankreich, Eifelturm">
            <a:extLst>
              <a:ext uri="{FF2B5EF4-FFF2-40B4-BE49-F238E27FC236}">
                <a16:creationId xmlns:a16="http://schemas.microsoft.com/office/drawing/2014/main" id="{4F1264CC-8535-FEB3-727B-57A3CCD1F5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4297" y="1874106"/>
            <a:ext cx="6504683" cy="3002694"/>
          </a:xfrm>
          <a:prstGeom prst="rect">
            <a:avLst/>
          </a:prstGeom>
          <a:noFill/>
          <a:ln>
            <a:noFill/>
          </a:ln>
        </p:spPr>
      </p:pic>
      <p:sp>
        <p:nvSpPr>
          <p:cNvPr id="59" name="Textplatzhalter 3">
            <a:extLst>
              <a:ext uri="{FF2B5EF4-FFF2-40B4-BE49-F238E27FC236}">
                <a16:creationId xmlns:a16="http://schemas.microsoft.com/office/drawing/2014/main" id="{AEDBE1AD-B5A9-88F7-B047-420C191299CE}"/>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037987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E635-1ECB-06F2-B447-A2A0FF5204B6}"/>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5840589-4877-0FB1-2C98-E0CE0E17CBC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a:t>
            </a:fld>
            <a:endParaRPr lang="de-DE" dirty="0"/>
          </a:p>
        </p:txBody>
      </p:sp>
      <p:grpSp>
        <p:nvGrpSpPr>
          <p:cNvPr id="6" name="Gruppieren 5">
            <a:extLst>
              <a:ext uri="{FF2B5EF4-FFF2-40B4-BE49-F238E27FC236}">
                <a16:creationId xmlns:a16="http://schemas.microsoft.com/office/drawing/2014/main" id="{5243371C-BF19-A16A-EEC5-735F5D65E350}"/>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68F0001C-4BEA-97A7-AF31-F262CA600B0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BF782474-2D18-C565-C6F7-33A90701BDF5}"/>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7162B8AB-5063-D669-D9EF-677E3D0BD07E}"/>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7478F794-C0D6-C907-28E6-5E8A1400618B}"/>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B4DF839F-1FAE-B3E9-8511-276C9C5ECFE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21369E6A-85FC-38C3-01D1-6B8E0E9F105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C905C6DE-F322-1429-F427-C97E055D58C2}"/>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7109F0AB-B535-186B-00D9-6953F4FBA769}"/>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B2BD2E4A-2DEA-D964-FB80-B08EAAF31AA2}"/>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34C878E1-5D7D-D3CB-DB85-F94C437EDC0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90E9170B-7129-D325-289C-15693D07FF38}"/>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0ECAF942-CD3D-0B89-88A1-52AD980A9AF9}"/>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D6F30B1E-FC0A-5D3C-742B-1C5910EB1D0B}"/>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26ABFE0-B8A9-D44E-9A98-58FB3749247D}"/>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ED2DD0BA-10FF-494C-0B8E-F060CAB9AB4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9D6E9995-9520-6930-1356-41F2C1D38C5F}"/>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C36BA80E-6572-715A-F8E0-CABF921ACA02}"/>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6DEDF194-FC27-A4F3-61B1-888536DEA15F}"/>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1681B04E-CE8A-1FF5-5175-487AAA7FBA27}"/>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9DD7D4E3-A4D3-128F-A995-C67A216410F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E5CECC30-4BFA-0FFA-6E92-6943B6FB68E5}"/>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90A2310C-3A6A-F487-BC19-6EF6180E1A76}"/>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1790338E-78CD-8548-4685-5466DC522F61}"/>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B04E90B4-5DCC-A432-E1F1-B26D5C46FD99}"/>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3BCD25DA-EAFC-CD69-2EDE-18090D3D65B9}"/>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A346E0B6-8452-C17F-B852-3B275CC151CA}"/>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9E8F4C4D-17B7-677D-1031-BFD6995B2A0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BA59B04D-8148-EFD8-351B-109C9C6FD6C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C1C97D6E-53A3-CE8D-670D-4663B415ABAB}"/>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4B7374F4-BA2F-8B62-E7F0-5F51C816DD31}"/>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D98B26CA-6A25-5DF0-66C5-7F1A4F6B359F}"/>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D34A4307-39F1-93CE-797E-2AFBF776FA4D}"/>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6C3C64CE-5D05-9D9F-FB97-48EADB5322E7}"/>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28147C87-9820-E7F2-BC1E-35ECF17BE51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392B960D-49DA-A5E2-FF05-56D456B8E8A0}"/>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EF5A4C99-652C-0CF1-AFF6-8C2959385EAB}"/>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D89EE49E-8E40-55D1-A189-5501736140FF}"/>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826CA401-B955-167C-DA50-D1B43384FC93}"/>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A34BFC38-888A-D308-C2F4-A5F0129A7AF8}"/>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7087884-D2AB-AAF5-FAE5-F1AF14C1F41F}"/>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C345CE85-BA70-5A1B-1CFF-33E5E7268C17}"/>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CBE4E8D9-62EF-F1CC-84FE-D7A3E97493D5}"/>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AFA7E1D6-15E2-E518-3899-31939CC89E86}"/>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B01A9807-01DA-A845-3F48-B3362978513D}"/>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8BC4AD2-5589-8E92-EF6F-DB3B651A0BE7}"/>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E2BCE7B1-2D79-76D4-89E5-CBEF9C2AD4AA}"/>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DF4682B-989D-D4ED-9B42-06F27CE4614E}"/>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A6AF348D-8D0E-A920-091E-26486C5E8D34}"/>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034B907E-BCC0-D1A8-4F6A-7A0E593876F6}"/>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0CE94A5-1796-98BA-DA6E-2D3F167DDD96}"/>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3">
            <a:extLst>
              <a:ext uri="{FF2B5EF4-FFF2-40B4-BE49-F238E27FC236}">
                <a16:creationId xmlns:a16="http://schemas.microsoft.com/office/drawing/2014/main" id="{F7AF8DD9-1269-356F-6E3C-5420C0C20C33}"/>
              </a:ext>
            </a:extLst>
          </p:cNvPr>
          <p:cNvSpPr txBox="1">
            <a:spLocks/>
          </p:cNvSpPr>
          <p:nvPr/>
        </p:nvSpPr>
        <p:spPr bwMode="gray">
          <a:xfrm>
            <a:off x="468313" y="800905"/>
            <a:ext cx="8420219" cy="881871"/>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4500" kern="1200">
                <a:solidFill>
                  <a:schemeClr val="tx1"/>
                </a:solidFill>
                <a:latin typeface="+mn-lt"/>
                <a:ea typeface="+mj-ea"/>
                <a:cs typeface="Arial" panose="020B0604020202020204" pitchFamily="34" charset="0"/>
              </a:defRPr>
            </a:lvl1pPr>
          </a:lstStyle>
          <a:p>
            <a:pPr algn="ctr"/>
            <a:r>
              <a:rPr lang="de-DE" sz="3200" b="1" dirty="0">
                <a:solidFill>
                  <a:srgbClr val="FF9900"/>
                </a:solidFill>
                <a:latin typeface="Arial Rounded MT Bold" panose="020F0704030504030204" pitchFamily="34" charset="0"/>
                <a:ea typeface="Microsoft Sans Serif" panose="020B0604020202020204" pitchFamily="34" charset="0"/>
                <a:cs typeface="Microsoft Sans Serif" panose="020B0604020202020204" pitchFamily="34" charset="0"/>
              </a:rPr>
              <a:t>Informationen zu den Wahlpflichtfächergruppen</a:t>
            </a:r>
          </a:p>
        </p:txBody>
      </p:sp>
      <p:sp>
        <p:nvSpPr>
          <p:cNvPr id="3" name="Textfeld 2">
            <a:extLst>
              <a:ext uri="{FF2B5EF4-FFF2-40B4-BE49-F238E27FC236}">
                <a16:creationId xmlns:a16="http://schemas.microsoft.com/office/drawing/2014/main" id="{8180B159-8447-E1C5-0959-BD5C7C7A5C52}"/>
              </a:ext>
            </a:extLst>
          </p:cNvPr>
          <p:cNvSpPr txBox="1"/>
          <p:nvPr/>
        </p:nvSpPr>
        <p:spPr>
          <a:xfrm>
            <a:off x="-379644" y="1732025"/>
            <a:ext cx="3296653" cy="615553"/>
          </a:xfrm>
          <a:prstGeom prst="rect">
            <a:avLst/>
          </a:prstGeom>
          <a:noFill/>
        </p:spPr>
        <p:txBody>
          <a:bodyPr wrap="square" rtlCol="0">
            <a:spAutoFit/>
          </a:bodyPr>
          <a:lstStyle/>
          <a:p>
            <a:pPr algn="ctr"/>
            <a:r>
              <a:rPr lang="de-DE" sz="1200" b="0" dirty="0">
                <a:solidFill>
                  <a:srgbClr val="0000CC"/>
                </a:solidFill>
              </a:rPr>
              <a:t>Wahlpflichtfächergruppe I:</a:t>
            </a:r>
          </a:p>
          <a:p>
            <a:pPr algn="ctr"/>
            <a:r>
              <a:rPr lang="de-DE" sz="1050" b="0" dirty="0"/>
              <a:t>Mathematisch-naturwissenschaftlich-technologischer Bereich</a:t>
            </a:r>
          </a:p>
        </p:txBody>
      </p:sp>
      <p:sp>
        <p:nvSpPr>
          <p:cNvPr id="59" name="Textfeld 58">
            <a:extLst>
              <a:ext uri="{FF2B5EF4-FFF2-40B4-BE49-F238E27FC236}">
                <a16:creationId xmlns:a16="http://schemas.microsoft.com/office/drawing/2014/main" id="{6321E2F5-052E-E91E-101F-E9257BD0012B}"/>
              </a:ext>
            </a:extLst>
          </p:cNvPr>
          <p:cNvSpPr txBox="1"/>
          <p:nvPr/>
        </p:nvSpPr>
        <p:spPr>
          <a:xfrm>
            <a:off x="1727242" y="1735517"/>
            <a:ext cx="3296653" cy="461665"/>
          </a:xfrm>
          <a:prstGeom prst="rect">
            <a:avLst/>
          </a:prstGeom>
          <a:noFill/>
        </p:spPr>
        <p:txBody>
          <a:bodyPr wrap="square" rtlCol="0">
            <a:spAutoFit/>
          </a:bodyPr>
          <a:lstStyle/>
          <a:p>
            <a:pPr algn="ctr"/>
            <a:r>
              <a:rPr lang="de-DE" sz="1200" b="0" dirty="0">
                <a:solidFill>
                  <a:srgbClr val="00B050"/>
                </a:solidFill>
              </a:rPr>
              <a:t>Wahlpflichtfächergruppe II:</a:t>
            </a:r>
          </a:p>
          <a:p>
            <a:pPr algn="ctr"/>
            <a:r>
              <a:rPr lang="de-DE" sz="1100" b="0" dirty="0"/>
              <a:t>Wirtschaftlicher Bereich</a:t>
            </a:r>
            <a:endParaRPr lang="de-DE" sz="1400" b="0" dirty="0"/>
          </a:p>
        </p:txBody>
      </p:sp>
      <p:sp>
        <p:nvSpPr>
          <p:cNvPr id="60" name="Textfeld 59">
            <a:extLst>
              <a:ext uri="{FF2B5EF4-FFF2-40B4-BE49-F238E27FC236}">
                <a16:creationId xmlns:a16="http://schemas.microsoft.com/office/drawing/2014/main" id="{B608BBDD-3184-E176-F8A2-C8D29387C992}"/>
              </a:ext>
            </a:extLst>
          </p:cNvPr>
          <p:cNvSpPr txBox="1"/>
          <p:nvPr/>
        </p:nvSpPr>
        <p:spPr>
          <a:xfrm>
            <a:off x="3848724" y="1734468"/>
            <a:ext cx="3296653" cy="738664"/>
          </a:xfrm>
          <a:prstGeom prst="rect">
            <a:avLst/>
          </a:prstGeom>
          <a:noFill/>
        </p:spPr>
        <p:txBody>
          <a:bodyPr wrap="square" rtlCol="0">
            <a:spAutoFit/>
          </a:bodyPr>
          <a:lstStyle/>
          <a:p>
            <a:pPr algn="ctr"/>
            <a:r>
              <a:rPr lang="de-DE" sz="1200" b="0" dirty="0">
                <a:solidFill>
                  <a:srgbClr val="7030A0"/>
                </a:solidFill>
              </a:rPr>
              <a:t>Wahlpflichtfächergruppe </a:t>
            </a:r>
            <a:r>
              <a:rPr lang="de-DE" sz="1200" b="0" dirty="0" err="1">
                <a:solidFill>
                  <a:srgbClr val="7030A0"/>
                </a:solidFill>
              </a:rPr>
              <a:t>IIIa</a:t>
            </a:r>
            <a:r>
              <a:rPr lang="de-DE" sz="1200" b="0" dirty="0">
                <a:solidFill>
                  <a:srgbClr val="7030A0"/>
                </a:solidFill>
              </a:rPr>
              <a:t>:</a:t>
            </a:r>
          </a:p>
          <a:p>
            <a:pPr algn="ctr"/>
            <a:r>
              <a:rPr lang="de-DE" sz="1100" b="0" dirty="0"/>
              <a:t>Zweite Fremdsprache</a:t>
            </a:r>
          </a:p>
          <a:p>
            <a:endParaRPr lang="de-DE" dirty="0"/>
          </a:p>
        </p:txBody>
      </p:sp>
      <p:pic>
        <p:nvPicPr>
          <p:cNvPr id="61" name="Grafik 60">
            <a:extLst>
              <a:ext uri="{FF2B5EF4-FFF2-40B4-BE49-F238E27FC236}">
                <a16:creationId xmlns:a16="http://schemas.microsoft.com/office/drawing/2014/main" id="{2AFE9561-4FC7-6B06-6CB1-FC4282CF4755}"/>
              </a:ext>
            </a:extLst>
          </p:cNvPr>
          <p:cNvPicPr>
            <a:picLocks noChangeAspect="1"/>
          </p:cNvPicPr>
          <p:nvPr/>
        </p:nvPicPr>
        <p:blipFill>
          <a:blip r:embed="rId2"/>
          <a:stretch>
            <a:fillRect/>
          </a:stretch>
        </p:blipFill>
        <p:spPr>
          <a:xfrm rot="10262444" flipV="1">
            <a:off x="804703" y="2351822"/>
            <a:ext cx="1014227" cy="1014227"/>
          </a:xfrm>
          <a:prstGeom prst="rect">
            <a:avLst/>
          </a:prstGeom>
        </p:spPr>
      </p:pic>
      <p:grpSp>
        <p:nvGrpSpPr>
          <p:cNvPr id="4" name="Gruppieren 3">
            <a:extLst>
              <a:ext uri="{FF2B5EF4-FFF2-40B4-BE49-F238E27FC236}">
                <a16:creationId xmlns:a16="http://schemas.microsoft.com/office/drawing/2014/main" id="{9DBA2236-C099-DA46-678E-0EF8B01DC90F}"/>
              </a:ext>
            </a:extLst>
          </p:cNvPr>
          <p:cNvGrpSpPr/>
          <p:nvPr/>
        </p:nvGrpSpPr>
        <p:grpSpPr>
          <a:xfrm>
            <a:off x="2786994" y="2249923"/>
            <a:ext cx="1159801" cy="984885"/>
            <a:chOff x="3692513" y="2326504"/>
            <a:chExt cx="1394220" cy="1177036"/>
          </a:xfrm>
        </p:grpSpPr>
        <p:pic>
          <p:nvPicPr>
            <p:cNvPr id="63" name="Grafik 62">
              <a:extLst>
                <a:ext uri="{FF2B5EF4-FFF2-40B4-BE49-F238E27FC236}">
                  <a16:creationId xmlns:a16="http://schemas.microsoft.com/office/drawing/2014/main" id="{7052B6ED-AE1A-945C-7848-EC49F01D55C3}"/>
                </a:ext>
              </a:extLst>
            </p:cNvPr>
            <p:cNvPicPr>
              <a:picLocks noChangeAspect="1"/>
            </p:cNvPicPr>
            <p:nvPr/>
          </p:nvPicPr>
          <p:blipFill>
            <a:blip r:embed="rId3"/>
            <a:stretch>
              <a:fillRect/>
            </a:stretch>
          </p:blipFill>
          <p:spPr>
            <a:xfrm>
              <a:off x="3692513" y="2326504"/>
              <a:ext cx="1214024" cy="1177036"/>
            </a:xfrm>
            <a:prstGeom prst="rect">
              <a:avLst/>
            </a:prstGeom>
          </p:spPr>
        </p:pic>
        <p:pic>
          <p:nvPicPr>
            <p:cNvPr id="64" name="Grafik 63">
              <a:extLst>
                <a:ext uri="{FF2B5EF4-FFF2-40B4-BE49-F238E27FC236}">
                  <a16:creationId xmlns:a16="http://schemas.microsoft.com/office/drawing/2014/main" id="{64495E68-0D9D-57CC-4E0E-00A526EDAC69}"/>
                </a:ext>
              </a:extLst>
            </p:cNvPr>
            <p:cNvPicPr>
              <a:picLocks noChangeAspect="1"/>
            </p:cNvPicPr>
            <p:nvPr/>
          </p:nvPicPr>
          <p:blipFill>
            <a:blip r:embed="rId4"/>
            <a:stretch>
              <a:fillRect/>
            </a:stretch>
          </p:blipFill>
          <p:spPr>
            <a:xfrm rot="20830656">
              <a:off x="3729866" y="2907141"/>
              <a:ext cx="500890" cy="392893"/>
            </a:xfrm>
            <a:prstGeom prst="rect">
              <a:avLst/>
            </a:prstGeom>
          </p:spPr>
        </p:pic>
        <p:pic>
          <p:nvPicPr>
            <p:cNvPr id="65" name="Grafik 64">
              <a:extLst>
                <a:ext uri="{FF2B5EF4-FFF2-40B4-BE49-F238E27FC236}">
                  <a16:creationId xmlns:a16="http://schemas.microsoft.com/office/drawing/2014/main" id="{806DD84F-2810-3BE4-13E0-CB9B4B44EC7B}"/>
                </a:ext>
              </a:extLst>
            </p:cNvPr>
            <p:cNvPicPr>
              <a:picLocks noChangeAspect="1"/>
            </p:cNvPicPr>
            <p:nvPr/>
          </p:nvPicPr>
          <p:blipFill>
            <a:blip r:embed="rId5"/>
            <a:stretch>
              <a:fillRect/>
            </a:stretch>
          </p:blipFill>
          <p:spPr>
            <a:xfrm>
              <a:off x="4295861" y="2802049"/>
              <a:ext cx="790872" cy="548667"/>
            </a:xfrm>
            <a:prstGeom prst="rect">
              <a:avLst/>
            </a:prstGeom>
          </p:spPr>
        </p:pic>
      </p:grpSp>
      <p:pic>
        <p:nvPicPr>
          <p:cNvPr id="66" name="Grafik 65">
            <a:extLst>
              <a:ext uri="{FF2B5EF4-FFF2-40B4-BE49-F238E27FC236}">
                <a16:creationId xmlns:a16="http://schemas.microsoft.com/office/drawing/2014/main" id="{34EF6CDA-3C5A-1B73-8772-0DD0649B2817}"/>
              </a:ext>
            </a:extLst>
          </p:cNvPr>
          <p:cNvPicPr>
            <a:picLocks noChangeAspect="1"/>
          </p:cNvPicPr>
          <p:nvPr/>
        </p:nvPicPr>
        <p:blipFill>
          <a:blip r:embed="rId6"/>
          <a:stretch>
            <a:fillRect/>
          </a:stretch>
        </p:blipFill>
        <p:spPr>
          <a:xfrm>
            <a:off x="4947260" y="2417164"/>
            <a:ext cx="1099579" cy="831556"/>
          </a:xfrm>
          <a:prstGeom prst="rect">
            <a:avLst/>
          </a:prstGeom>
        </p:spPr>
      </p:pic>
      <p:sp>
        <p:nvSpPr>
          <p:cNvPr id="69" name="Textfeld 68">
            <a:extLst>
              <a:ext uri="{FF2B5EF4-FFF2-40B4-BE49-F238E27FC236}">
                <a16:creationId xmlns:a16="http://schemas.microsoft.com/office/drawing/2014/main" id="{78DDCDA0-06F7-DCF0-E210-9DC2D225DCB6}"/>
              </a:ext>
            </a:extLst>
          </p:cNvPr>
          <p:cNvSpPr txBox="1"/>
          <p:nvPr/>
        </p:nvSpPr>
        <p:spPr>
          <a:xfrm>
            <a:off x="5909297" y="3523174"/>
            <a:ext cx="3234703" cy="1015663"/>
          </a:xfrm>
          <a:prstGeom prst="rect">
            <a:avLst/>
          </a:prstGeom>
          <a:noFill/>
        </p:spPr>
        <p:txBody>
          <a:bodyPr wrap="square" rtlCol="0">
            <a:spAutoFit/>
          </a:bodyPr>
          <a:lstStyle/>
          <a:p>
            <a:pPr algn="ctr"/>
            <a:r>
              <a:rPr lang="de-DE" sz="1400" b="1" dirty="0">
                <a:solidFill>
                  <a:srgbClr val="969696"/>
                </a:solidFill>
              </a:rPr>
              <a:t>NICHT an der MPR wählbar:</a:t>
            </a:r>
            <a:endParaRPr lang="de-DE" sz="1400" b="0" dirty="0">
              <a:solidFill>
                <a:srgbClr val="969696"/>
              </a:solidFill>
            </a:endParaRPr>
          </a:p>
          <a:p>
            <a:pPr algn="ctr"/>
            <a:r>
              <a:rPr lang="de-DE" sz="1400" dirty="0">
                <a:solidFill>
                  <a:srgbClr val="969696"/>
                </a:solidFill>
              </a:rPr>
              <a:t>Kunst, Musik, Sozialwesen, </a:t>
            </a:r>
          </a:p>
          <a:p>
            <a:pPr algn="ctr"/>
            <a:r>
              <a:rPr lang="de-DE" sz="1400" dirty="0">
                <a:solidFill>
                  <a:srgbClr val="969696"/>
                </a:solidFill>
              </a:rPr>
              <a:t>Ernährung und Gesundheit</a:t>
            </a:r>
            <a:endParaRPr lang="de-DE" sz="1400" b="0" dirty="0">
              <a:solidFill>
                <a:srgbClr val="969696"/>
              </a:solidFill>
            </a:endParaRPr>
          </a:p>
          <a:p>
            <a:endParaRPr lang="de-DE" dirty="0"/>
          </a:p>
        </p:txBody>
      </p:sp>
      <p:sp>
        <p:nvSpPr>
          <p:cNvPr id="70" name="Textfeld 69">
            <a:extLst>
              <a:ext uri="{FF2B5EF4-FFF2-40B4-BE49-F238E27FC236}">
                <a16:creationId xmlns:a16="http://schemas.microsoft.com/office/drawing/2014/main" id="{B3D3EDBA-61C7-919F-9422-D557D70F7A9E}"/>
              </a:ext>
            </a:extLst>
          </p:cNvPr>
          <p:cNvSpPr txBox="1"/>
          <p:nvPr/>
        </p:nvSpPr>
        <p:spPr>
          <a:xfrm>
            <a:off x="846330" y="4064488"/>
            <a:ext cx="4839387" cy="830997"/>
          </a:xfrm>
          <a:prstGeom prst="rect">
            <a:avLst/>
          </a:prstGeom>
          <a:noFill/>
        </p:spPr>
        <p:txBody>
          <a:bodyPr wrap="square" rtlCol="0">
            <a:spAutoFit/>
          </a:bodyPr>
          <a:lstStyle/>
          <a:p>
            <a:pPr marL="285750" indent="-285750" algn="ctr">
              <a:buFont typeface="Wingdings" panose="05000000000000000000" pitchFamily="2" charset="2"/>
              <a:buChar char="à"/>
            </a:pPr>
            <a:r>
              <a:rPr lang="de-DE" sz="1600" b="1" dirty="0">
                <a:solidFill>
                  <a:srgbClr val="C00000"/>
                </a:solidFill>
              </a:rPr>
              <a:t>An der MPR nur WPFG I, WPFG II und </a:t>
            </a:r>
          </a:p>
          <a:p>
            <a:pPr algn="ctr"/>
            <a:r>
              <a:rPr lang="de-DE" sz="1600" b="1" dirty="0">
                <a:solidFill>
                  <a:srgbClr val="C00000"/>
                </a:solidFill>
              </a:rPr>
              <a:t>WPFG </a:t>
            </a:r>
            <a:r>
              <a:rPr lang="de-DE" sz="1600" b="1" dirty="0" err="1">
                <a:solidFill>
                  <a:srgbClr val="C00000"/>
                </a:solidFill>
              </a:rPr>
              <a:t>IIIa</a:t>
            </a:r>
            <a:r>
              <a:rPr lang="de-DE" sz="1600" b="1" dirty="0">
                <a:solidFill>
                  <a:srgbClr val="C00000"/>
                </a:solidFill>
              </a:rPr>
              <a:t> – Französisch und </a:t>
            </a:r>
          </a:p>
          <a:p>
            <a:pPr algn="ctr"/>
            <a:r>
              <a:rPr lang="de-DE" sz="1600" b="1" dirty="0">
                <a:solidFill>
                  <a:srgbClr val="C00000"/>
                </a:solidFill>
              </a:rPr>
              <a:t>WPFG </a:t>
            </a:r>
            <a:r>
              <a:rPr lang="de-DE" sz="1600" b="1" dirty="0" err="1">
                <a:solidFill>
                  <a:srgbClr val="C00000"/>
                </a:solidFill>
              </a:rPr>
              <a:t>IIIb</a:t>
            </a:r>
            <a:r>
              <a:rPr lang="de-DE" sz="1600" b="1" dirty="0">
                <a:solidFill>
                  <a:srgbClr val="C00000"/>
                </a:solidFill>
              </a:rPr>
              <a:t> – Werken wählbar </a:t>
            </a:r>
          </a:p>
        </p:txBody>
      </p:sp>
      <p:sp>
        <p:nvSpPr>
          <p:cNvPr id="62" name="Textplatzhalter 3">
            <a:extLst>
              <a:ext uri="{FF2B5EF4-FFF2-40B4-BE49-F238E27FC236}">
                <a16:creationId xmlns:a16="http://schemas.microsoft.com/office/drawing/2014/main" id="{3E59CA7D-350F-1F5B-E49C-61AE494A0458}"/>
              </a:ext>
            </a:extLst>
          </p:cNvPr>
          <p:cNvSpPr>
            <a:spLocks noGrp="1"/>
          </p:cNvSpPr>
          <p:nvPr>
            <p:ph type="body" sz="quarter" idx="13"/>
          </p:nvPr>
        </p:nvSpPr>
        <p:spPr>
          <a:xfrm>
            <a:off x="355304" y="4711869"/>
            <a:ext cx="774269" cy="173117"/>
          </a:xfrm>
        </p:spPr>
        <p:txBody>
          <a:bodyPr/>
          <a:lstStyle/>
          <a:p>
            <a:r>
              <a:rPr lang="de-DE" dirty="0"/>
              <a:t>#Zweigwahl</a:t>
            </a:r>
          </a:p>
        </p:txBody>
      </p:sp>
      <p:sp>
        <p:nvSpPr>
          <p:cNvPr id="8" name="Textfeld 7">
            <a:extLst>
              <a:ext uri="{FF2B5EF4-FFF2-40B4-BE49-F238E27FC236}">
                <a16:creationId xmlns:a16="http://schemas.microsoft.com/office/drawing/2014/main" id="{3E170568-BC00-677F-F41B-3221819A867F}"/>
              </a:ext>
            </a:extLst>
          </p:cNvPr>
          <p:cNvSpPr txBox="1"/>
          <p:nvPr/>
        </p:nvSpPr>
        <p:spPr>
          <a:xfrm>
            <a:off x="6060376" y="1730754"/>
            <a:ext cx="3296653" cy="738664"/>
          </a:xfrm>
          <a:prstGeom prst="rect">
            <a:avLst/>
          </a:prstGeom>
          <a:noFill/>
        </p:spPr>
        <p:txBody>
          <a:bodyPr wrap="square" rtlCol="0">
            <a:spAutoFit/>
          </a:bodyPr>
          <a:lstStyle/>
          <a:p>
            <a:pPr algn="ctr"/>
            <a:r>
              <a:rPr lang="de-DE" sz="1200" b="0" dirty="0">
                <a:solidFill>
                  <a:srgbClr val="AF7447"/>
                </a:solidFill>
              </a:rPr>
              <a:t>Wahlpflichtfächergruppe </a:t>
            </a:r>
            <a:r>
              <a:rPr lang="de-DE" sz="1200" b="0" dirty="0" err="1">
                <a:solidFill>
                  <a:srgbClr val="AF7447"/>
                </a:solidFill>
              </a:rPr>
              <a:t>IIIb</a:t>
            </a:r>
            <a:r>
              <a:rPr lang="de-DE" sz="1200" b="0" dirty="0">
                <a:solidFill>
                  <a:srgbClr val="AF7447"/>
                </a:solidFill>
              </a:rPr>
              <a:t>:</a:t>
            </a:r>
          </a:p>
          <a:p>
            <a:pPr algn="ctr"/>
            <a:r>
              <a:rPr lang="de-DE" sz="1100" b="0" dirty="0"/>
              <a:t>Musisch-gestaltender Bereich</a:t>
            </a:r>
          </a:p>
          <a:p>
            <a:endParaRPr lang="de-DE" dirty="0"/>
          </a:p>
        </p:txBody>
      </p:sp>
      <p:pic>
        <p:nvPicPr>
          <p:cNvPr id="9" name="Bild 1" descr="MuKuBi – Christian-Hülsmeyer-Schule">
            <a:extLst>
              <a:ext uri="{FF2B5EF4-FFF2-40B4-BE49-F238E27FC236}">
                <a16:creationId xmlns:a16="http://schemas.microsoft.com/office/drawing/2014/main" id="{9B4EBC2A-55B4-B395-2497-A6CA844DED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667" r="96667">
                        <a14:foregroundMark x1="9984" y1="50379" x2="7083" y2="61429"/>
                        <a14:foregroundMark x1="96667" y1="38571" x2="96667" y2="38571"/>
                        <a14:foregroundMark x1="60000" y1="84286" x2="60000" y2="84286"/>
                        <a14:foregroundMark x1="45833" y1="62381" x2="45833" y2="62381"/>
                        <a14:backgroundMark x1="8333" y1="48095" x2="11667" y2="46667"/>
                      </a14:backgroundRemoval>
                    </a14:imgEffect>
                  </a14:imgLayer>
                </a14:imgProps>
              </a:ext>
              <a:ext uri="{28A0092B-C50C-407E-A947-70E740481C1C}">
                <a14:useLocalDpi xmlns:a14="http://schemas.microsoft.com/office/drawing/2010/main" val="0"/>
              </a:ext>
            </a:extLst>
          </a:blip>
          <a:srcRect/>
          <a:stretch>
            <a:fillRect/>
          </a:stretch>
        </p:blipFill>
        <p:spPr bwMode="auto">
          <a:xfrm rot="12374838">
            <a:off x="6901985" y="2291612"/>
            <a:ext cx="1352219" cy="1185445"/>
          </a:xfrm>
          <a:prstGeom prst="rect">
            <a:avLst/>
          </a:prstGeom>
          <a:noFill/>
          <a:ln>
            <a:noFill/>
          </a:ln>
        </p:spPr>
      </p:pic>
    </p:spTree>
    <p:extLst>
      <p:ext uri="{BB962C8B-B14F-4D97-AF65-F5344CB8AC3E}">
        <p14:creationId xmlns:p14="http://schemas.microsoft.com/office/powerpoint/2010/main" val="2890537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4DFE-A6A3-DD70-B31E-6D41DCDE9723}"/>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EA65AC7-BD9C-6691-30AC-9DF95261C68C}"/>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20</a:t>
            </a:fld>
            <a:endParaRPr lang="de-DE" dirty="0"/>
          </a:p>
        </p:txBody>
      </p:sp>
      <p:grpSp>
        <p:nvGrpSpPr>
          <p:cNvPr id="6" name="Gruppieren 5">
            <a:extLst>
              <a:ext uri="{FF2B5EF4-FFF2-40B4-BE49-F238E27FC236}">
                <a16:creationId xmlns:a16="http://schemas.microsoft.com/office/drawing/2014/main" id="{10C4EA2F-EBC5-3063-6E08-E567690294E4}"/>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F73EA4E7-0740-CAF9-ED47-30B5E330B67F}"/>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2520AEDE-A746-5ECB-9600-7A9D689E3440}"/>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C46DC5F8-EB2E-C693-F1FE-2AA35FE427A1}"/>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803C291-3513-FDF7-C6C4-C0E046EA2A7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17AF7615-6841-7224-568A-F30530E23717}"/>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0E89BDEC-5019-4266-C5EE-E2F1BBD629D2}"/>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59F0CA5D-15F5-4DDC-98D5-8DAF0C65F1FC}"/>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6A515D34-C86E-27AF-E3D9-B80C02692AA5}"/>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EE8176B1-FDDC-DDE8-9E46-14B1FD50351C}"/>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E44FA2DC-B825-F80E-E367-CA6EC3944164}"/>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674F625-2ED8-602E-478E-9A074E86C1F5}"/>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1B6B61A1-B7BC-D797-0CB3-5412CBC3D5B7}"/>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94700FFB-482D-3442-FE28-4DD6258F172E}"/>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616C03D6-AAC5-7191-3E95-2F1D8E8D992C}"/>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EFEEF01B-0D61-71C1-9ADF-DF1B456FD868}"/>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0CC177E-4160-CF51-DAC8-7D20DDBD67CB}"/>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B88CC12A-F6CF-D67C-BDE2-1F2A46404080}"/>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93B5DCE8-A0DF-56BF-386B-A5EA9CF7FA24}"/>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C543EC13-446E-38C8-DDA4-1F4352345994}"/>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CE59CAF7-B013-3A8D-1E15-76D0EBAFBF68}"/>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08D6CDFF-3650-4EFB-2877-FBC4B214345B}"/>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1BAC18C6-637A-3D69-2C0B-99E636DC8544}"/>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2552F9D0-18D0-B33A-FFC4-0BB09BA1F1C2}"/>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3B274F03-8583-9486-73EB-19B3DDC2595F}"/>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B394752-4670-1351-325E-60EDE08F2785}"/>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93EE65B6-0A54-5856-F8AF-55B9A3FF475E}"/>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8204DB10-DDBB-E9E1-4EC9-62D9097F329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BD46444E-B45A-060A-D1DA-28E0BA371A62}"/>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014BF6C4-8F89-B721-D131-7946D264CE50}"/>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1E701C9A-B7FE-F79C-8FE2-D331B027ADAD}"/>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E6D2FD6C-93AC-7B05-732C-C264F04CE584}"/>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D0AC0B05-EAA8-E6BC-0C6D-7B49C604F3B2}"/>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BC2BB355-967B-E69E-92F7-7E70F79F4441}"/>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0B8B684D-B035-66E2-6CE3-1864E0692D9C}"/>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90D18D9D-A3AF-D7B5-DBEC-19744D1A1737}"/>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6762362-5602-90F5-6492-C7B4C488B35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925E803-1D52-BC45-2393-1DB100713CA0}"/>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CAF8B041-3750-FD52-A9A1-94E625813959}"/>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55193A9B-8808-612D-B349-941D51997F1D}"/>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FCD75649-8E79-B922-7E1C-244127D26B0A}"/>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D44DD283-E03A-5715-3304-2A8267E6CCC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D3F13076-F236-1E0B-C06E-4158A1FEAD84}"/>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1EA5EC1D-5E03-8EDD-4BE3-A7C095E7891A}"/>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557CB481-6FBD-387E-1810-B036B40F2A69}"/>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E2F8772F-87AB-DA39-7C6F-007AAD9B4F5D}"/>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E67CE7C2-4467-7E6E-F6E5-5ED02FEA8AA6}"/>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D817149A-EDBE-7F21-8C4A-3924C63F3EEC}"/>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4FEAD56-A090-791E-3D40-E2D4E39DA25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4EC9272E-FEF9-BD7D-7D67-23765F363A89}"/>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D614C294-13C0-0DB2-3B7D-7D438D30C1B0}"/>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38EB8A7F-FA1C-7503-143B-57033A0A468E}"/>
              </a:ext>
            </a:extLst>
          </p:cNvPr>
          <p:cNvSpPr>
            <a:spLocks noGrp="1"/>
          </p:cNvSpPr>
          <p:nvPr>
            <p:ph type="title"/>
          </p:nvPr>
        </p:nvSpPr>
        <p:spPr>
          <a:xfrm>
            <a:off x="431800" y="526637"/>
            <a:ext cx="7772400" cy="1143000"/>
          </a:xfrm>
        </p:spPr>
        <p:txBody>
          <a:bodyPr/>
          <a:lstStyle/>
          <a:p>
            <a:pPr algn="ctr"/>
            <a:r>
              <a:rPr lang="de-DE" sz="3200" dirty="0">
                <a:latin typeface="+mn-lt"/>
              </a:rPr>
              <a:t>Fakten</a:t>
            </a:r>
            <a:endParaRPr lang="de-DE" dirty="0">
              <a:latin typeface="+mn-lt"/>
            </a:endParaRPr>
          </a:p>
        </p:txBody>
      </p:sp>
      <p:pic>
        <p:nvPicPr>
          <p:cNvPr id="3" name="Grafik 2">
            <a:extLst>
              <a:ext uri="{FF2B5EF4-FFF2-40B4-BE49-F238E27FC236}">
                <a16:creationId xmlns:a16="http://schemas.microsoft.com/office/drawing/2014/main" id="{D68FEE50-5D96-2D2F-B559-DDC1A03236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381" y="262646"/>
            <a:ext cx="1141223" cy="863110"/>
          </a:xfrm>
          <a:prstGeom prst="rect">
            <a:avLst/>
          </a:prstGeom>
        </p:spPr>
      </p:pic>
      <p:sp>
        <p:nvSpPr>
          <p:cNvPr id="60" name="Rectangle 1027">
            <a:extLst>
              <a:ext uri="{FF2B5EF4-FFF2-40B4-BE49-F238E27FC236}">
                <a16:creationId xmlns:a16="http://schemas.microsoft.com/office/drawing/2014/main" id="{3082288F-2D9F-FE49-21BD-33AB3761BB30}"/>
              </a:ext>
            </a:extLst>
          </p:cNvPr>
          <p:cNvSpPr txBox="1">
            <a:spLocks noChangeArrowheads="1"/>
          </p:cNvSpPr>
          <p:nvPr/>
        </p:nvSpPr>
        <p:spPr>
          <a:xfrm>
            <a:off x="2119084" y="1141902"/>
            <a:ext cx="5774621" cy="3588544"/>
          </a:xfrm>
          <a:prstGeom prst="rect">
            <a:avLst/>
          </a:prstGeom>
        </p:spPr>
        <p:txBody>
          <a:bodyPr>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61950" indent="-1841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2pPr>
            <a:lvl3pPr marL="5397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7175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4pPr>
            <a:lvl5pPr marL="8953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defRPr/>
            </a:pPr>
            <a:r>
              <a:rPr lang="de-DE" altLang="de-DE" sz="2000">
                <a:ea typeface="Verdana" panose="020B0604030504040204" pitchFamily="34" charset="0"/>
                <a:cs typeface="Verdana" panose="020B0604030504040204" pitchFamily="34" charset="0"/>
              </a:rPr>
              <a:t>Die Europäische Kommission fordert:</a:t>
            </a:r>
            <a:br>
              <a:rPr lang="de-DE" altLang="de-DE" sz="2000">
                <a:ea typeface="Verdana" panose="020B0604030504040204" pitchFamily="34" charset="0"/>
                <a:cs typeface="Verdana" panose="020B0604030504040204" pitchFamily="34" charset="0"/>
              </a:rPr>
            </a:br>
            <a:br>
              <a:rPr lang="de-DE" altLang="de-DE" sz="2000">
                <a:ea typeface="Verdana" panose="020B0604030504040204" pitchFamily="34" charset="0"/>
                <a:cs typeface="Verdana" panose="020B0604030504040204" pitchFamily="34" charset="0"/>
              </a:rPr>
            </a:br>
            <a:r>
              <a:rPr lang="de-DE" altLang="de-DE" sz="2000">
                <a:ea typeface="Verdana" panose="020B0604030504040204" pitchFamily="34" charset="0"/>
                <a:cs typeface="Verdana" panose="020B0604030504040204" pitchFamily="34" charset="0"/>
              </a:rPr>
              <a:t>Mindestens 2 </a:t>
            </a:r>
            <a:r>
              <a:rPr lang="de-DE" altLang="de-DE" sz="2000" b="1">
                <a:ea typeface="Verdana" panose="020B0604030504040204" pitchFamily="34" charset="0"/>
                <a:cs typeface="Verdana" panose="020B0604030504040204" pitchFamily="34" charset="0"/>
              </a:rPr>
              <a:t>lebende</a:t>
            </a:r>
            <a:r>
              <a:rPr lang="de-DE" altLang="de-DE" sz="2000">
                <a:ea typeface="Verdana" panose="020B0604030504040204" pitchFamily="34" charset="0"/>
                <a:cs typeface="Verdana" panose="020B0604030504040204" pitchFamily="34" charset="0"/>
              </a:rPr>
              <a:t> Sprachen (von 21) </a:t>
            </a:r>
            <a:br>
              <a:rPr lang="de-DE" altLang="de-DE" sz="2000">
                <a:ea typeface="Verdana" panose="020B0604030504040204" pitchFamily="34" charset="0"/>
                <a:cs typeface="Verdana" panose="020B0604030504040204" pitchFamily="34" charset="0"/>
              </a:rPr>
            </a:br>
            <a:r>
              <a:rPr lang="de-DE" altLang="de-DE" sz="2000">
                <a:ea typeface="Verdana" panose="020B0604030504040204" pitchFamily="34" charset="0"/>
                <a:cs typeface="Verdana" panose="020B0604030504040204" pitchFamily="34" charset="0"/>
              </a:rPr>
              <a:t>soll der europäische Bürger beherrschen! </a:t>
            </a:r>
          </a:p>
          <a:p>
            <a:pPr>
              <a:lnSpc>
                <a:spcPct val="150000"/>
              </a:lnSpc>
              <a:defRPr/>
            </a:pPr>
            <a:endParaRPr lang="de-DE" altLang="de-DE" sz="2000">
              <a:ea typeface="Verdana" panose="020B0604030504040204" pitchFamily="34" charset="0"/>
              <a:cs typeface="Verdana" panose="020B0604030504040204" pitchFamily="34" charset="0"/>
            </a:endParaRPr>
          </a:p>
          <a:p>
            <a:pPr>
              <a:lnSpc>
                <a:spcPct val="150000"/>
              </a:lnSpc>
              <a:defRPr/>
            </a:pPr>
            <a:endParaRPr lang="de-DE" altLang="de-DE" sz="2000">
              <a:ea typeface="Verdana" panose="020B0604030504040204" pitchFamily="34" charset="0"/>
              <a:cs typeface="Verdana" panose="020B0604030504040204" pitchFamily="34" charset="0"/>
            </a:endParaRPr>
          </a:p>
          <a:p>
            <a:pPr>
              <a:lnSpc>
                <a:spcPct val="150000"/>
              </a:lnSpc>
              <a:defRPr/>
            </a:pPr>
            <a:endParaRPr lang="de-DE" altLang="de-DE" sz="2000">
              <a:ea typeface="Verdana" panose="020B0604030504040204" pitchFamily="34" charset="0"/>
              <a:cs typeface="Verdana" panose="020B0604030504040204" pitchFamily="34" charset="0"/>
            </a:endParaRPr>
          </a:p>
          <a:p>
            <a:pPr>
              <a:lnSpc>
                <a:spcPct val="150000"/>
              </a:lnSpc>
              <a:defRPr/>
            </a:pPr>
            <a:r>
              <a:rPr lang="de-DE" altLang="de-DE" sz="2000">
                <a:ea typeface="Verdana" panose="020B0604030504040204" pitchFamily="34" charset="0"/>
                <a:cs typeface="Verdana" panose="020B0604030504040204" pitchFamily="34" charset="0"/>
              </a:rPr>
              <a:t>Und Schulzeit ist „Sprachenlernzeit“!</a:t>
            </a:r>
          </a:p>
          <a:p>
            <a:pPr>
              <a:lnSpc>
                <a:spcPct val="150000"/>
              </a:lnSpc>
              <a:defRPr/>
            </a:pPr>
            <a:endParaRPr lang="de-DE" sz="1350">
              <a:latin typeface="Gill Sans MT" panose="020B0502020104020203" pitchFamily="34" charset="0"/>
              <a:ea typeface="Verdana" pitchFamily="34" charset="0"/>
              <a:cs typeface="Verdana" pitchFamily="34" charset="0"/>
            </a:endParaRPr>
          </a:p>
          <a:p>
            <a:pPr>
              <a:defRPr/>
            </a:pPr>
            <a:endParaRPr lang="de-DE" sz="1650"/>
          </a:p>
          <a:p>
            <a:pPr>
              <a:defRPr/>
            </a:pPr>
            <a:endParaRPr lang="de-DE" sz="1650" dirty="0"/>
          </a:p>
        </p:txBody>
      </p:sp>
      <p:pic>
        <p:nvPicPr>
          <p:cNvPr id="62" name="Grafik 61">
            <a:extLst>
              <a:ext uri="{FF2B5EF4-FFF2-40B4-BE49-F238E27FC236}">
                <a16:creationId xmlns:a16="http://schemas.microsoft.com/office/drawing/2014/main" id="{60153CC7-E8DF-C0A6-8049-792EBB3D1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475" y="2936174"/>
            <a:ext cx="15430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descr="C:\Users\user\AppData\Local\Microsoft\Windows\Temporary Internet Files\Content.IE5\3UWGB2I9\MC900308542[1].wmf">
            <a:extLst>
              <a:ext uri="{FF2B5EF4-FFF2-40B4-BE49-F238E27FC236}">
                <a16:creationId xmlns:a16="http://schemas.microsoft.com/office/drawing/2014/main" id="{91B43906-0584-3F33-2D68-2B5CF109D8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421" y="1088319"/>
            <a:ext cx="1116807" cy="338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platzhalter 3">
            <a:extLst>
              <a:ext uri="{FF2B5EF4-FFF2-40B4-BE49-F238E27FC236}">
                <a16:creationId xmlns:a16="http://schemas.microsoft.com/office/drawing/2014/main" id="{1C6BC9AD-E5FA-E14B-8431-BCA638DA740D}"/>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52062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F512A-E5BA-6992-8EE2-1932F8A585B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0503C2C-C9B6-A912-DE64-40F4345B6A2C}"/>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21</a:t>
            </a:fld>
            <a:endParaRPr lang="de-DE" dirty="0"/>
          </a:p>
        </p:txBody>
      </p:sp>
      <p:grpSp>
        <p:nvGrpSpPr>
          <p:cNvPr id="6" name="Gruppieren 5">
            <a:extLst>
              <a:ext uri="{FF2B5EF4-FFF2-40B4-BE49-F238E27FC236}">
                <a16:creationId xmlns:a16="http://schemas.microsoft.com/office/drawing/2014/main" id="{501465C9-687D-95EA-5BFF-048F8E497C3E}"/>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2AF8DA2-0180-46CD-A2DC-38D24793B7CE}"/>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FA648676-61F1-9854-C75F-161DC87DD22B}"/>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9C3C3022-714D-EFDD-9B64-31DE456ED6C1}"/>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60269847-22D5-0B1F-A25A-7B9748962FBE}"/>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DE920905-32A0-D1B9-251E-0A0D7203C1F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0A4DBF3A-4436-41B9-AF3A-EF1F06C37D42}"/>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6D9C8860-BCB3-3375-5FC8-69E7F1F469F5}"/>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DB7A60D5-595B-7BCC-08A2-1141AAFF98B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916C5444-0C8A-D175-6E38-B3C7A0B4304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B4FB8C5-E891-D3CF-C6B7-E92FCEEA6F97}"/>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35E86EDC-5984-7ED2-ABB9-96F99183B878}"/>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C0899B2-FCB6-39CD-96AD-17B52F3EF6E0}"/>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E72A68C-AFC8-5237-0B1B-E32DC7F6DAEC}"/>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CE568814-4448-A5DB-1EFA-C47E7054C399}"/>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274921A7-E4A6-A995-0F9C-4C830061723A}"/>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3559E697-74ED-71C2-28A8-760A0A376E07}"/>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A5C71D69-BC17-455D-A3DB-5C516C10B1CE}"/>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1D56668E-C712-15AC-DD3D-F2F2FDB3B04D}"/>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8576AD21-B573-55B4-4E70-9D6CC8CBB0C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C463B8B1-94CB-30B4-2374-CF6C6311663A}"/>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8D5C2543-8D98-F3B8-D6D0-F9AA19C8E944}"/>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DE521294-1ABA-B897-D3DD-5BE13314D90B}"/>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2D883A8-281C-EEF5-7CE1-E04B9B9505E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BBFCEE2B-CE07-04A7-1775-06127698DE26}"/>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42D43030-87E9-94F4-0329-0FD5B96AEEBE}"/>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F383A2B0-C797-2C45-C17D-F472485BFA4C}"/>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B828CD5F-A04E-E03B-7D5E-90B829BD380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8A24C34E-3A4D-B448-6CC2-06972524D7EA}"/>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BE8AF977-C752-B4A4-4C55-A979579FF519}"/>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1945B54B-3383-C996-4CE1-8277E1E83BBA}"/>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EA64DCC7-54F5-886D-6272-2AB3A2E1ACE3}"/>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9E017F67-FCEB-7E7A-3848-B6C2E8C2FC44}"/>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4086721E-6D05-45B7-F809-C28BFFF3FC6B}"/>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875572D3-6088-4F91-B58A-4104B724CEA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D8D63F23-655E-1BC4-9A30-B74125585413}"/>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9C88F8BF-86BC-9A02-82F8-C2A18D0FC4A8}"/>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24657073-2C3B-768C-D76B-1840DA34CC6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D636DBAA-E6E9-3E6E-0CD1-0768D3CE7567}"/>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285F8AAA-862B-C25B-1976-5B67544BA951}"/>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8C2FCBEA-B3B1-2F64-D2D8-0DF1EF68E4D2}"/>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E161FB95-1AE2-0401-EAD6-28B797A35467}"/>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78DF86EF-3613-F4F5-640B-D93EC8D3B16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53584427-CDCC-C39B-52E4-FFC7C8B8BC07}"/>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AAFE9078-CBD4-8A2E-E904-AAD167FDAA00}"/>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C523643B-5837-4EBF-A332-64CF5F00E788}"/>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2BB6C405-A5B0-D7E2-84B7-146BA39DC0E7}"/>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57AFF0FE-2CAA-9FE5-38C6-2F67F0CB9CD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B0B1466-3BA2-827C-CC64-2A603BCC902D}"/>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0F836AE4-1222-4263-2B57-2E8E002E2FD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5A80BD35-E623-16A5-42E1-052617661179}"/>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2C8EA632-13D8-664D-3590-8F68CB3C35B1}"/>
              </a:ext>
            </a:extLst>
          </p:cNvPr>
          <p:cNvSpPr>
            <a:spLocks noGrp="1"/>
          </p:cNvSpPr>
          <p:nvPr>
            <p:ph type="title"/>
          </p:nvPr>
        </p:nvSpPr>
        <p:spPr>
          <a:xfrm>
            <a:off x="685800" y="609600"/>
            <a:ext cx="7772400" cy="1143000"/>
          </a:xfrm>
        </p:spPr>
        <p:txBody>
          <a:bodyPr/>
          <a:lstStyle/>
          <a:p>
            <a:pPr algn="ctr"/>
            <a:r>
              <a:rPr lang="de-DE" sz="3200" dirty="0">
                <a:latin typeface="+mn-lt"/>
              </a:rPr>
              <a:t>Fakten</a:t>
            </a:r>
          </a:p>
        </p:txBody>
      </p:sp>
      <p:sp>
        <p:nvSpPr>
          <p:cNvPr id="3" name="Rectangle 1027">
            <a:extLst>
              <a:ext uri="{FF2B5EF4-FFF2-40B4-BE49-F238E27FC236}">
                <a16:creationId xmlns:a16="http://schemas.microsoft.com/office/drawing/2014/main" id="{D5C0A01A-F001-B73E-9A7C-A91E7739177A}"/>
              </a:ext>
            </a:extLst>
          </p:cNvPr>
          <p:cNvSpPr txBox="1">
            <a:spLocks noChangeArrowheads="1"/>
          </p:cNvSpPr>
          <p:nvPr/>
        </p:nvSpPr>
        <p:spPr>
          <a:xfrm>
            <a:off x="2061319" y="1295757"/>
            <a:ext cx="6219117" cy="386476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61950" indent="-1841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2pPr>
            <a:lvl3pPr marL="5397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7175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4pPr>
            <a:lvl5pPr marL="8953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defRPr/>
            </a:pPr>
            <a:r>
              <a:rPr lang="de-DE" sz="2000" b="1">
                <a:ea typeface="Verdana" pitchFamily="34" charset="0"/>
                <a:cs typeface="Verdana" pitchFamily="34" charset="0"/>
              </a:rPr>
              <a:t>Frankreich ist Deutschlands direkter Nachbar und wichtigster Handelspartner in Europa.</a:t>
            </a:r>
            <a:endParaRPr lang="de-DE" sz="2000">
              <a:ea typeface="Verdana" pitchFamily="34" charset="0"/>
              <a:cs typeface="Verdana" pitchFamily="34" charset="0"/>
            </a:endParaRPr>
          </a:p>
          <a:p>
            <a:pPr>
              <a:lnSpc>
                <a:spcPct val="150000"/>
              </a:lnSpc>
              <a:defRPr/>
            </a:pPr>
            <a:r>
              <a:rPr lang="de-DE" sz="2000">
                <a:ea typeface="Verdana" pitchFamily="34" charset="0"/>
                <a:cs typeface="Verdana" pitchFamily="34" charset="0"/>
                <a:sym typeface="Wingdings" panose="05000000000000000000" pitchFamily="2" charset="2"/>
              </a:rPr>
              <a:t> </a:t>
            </a:r>
            <a:r>
              <a:rPr lang="de-DE" sz="2000">
                <a:ea typeface="Verdana" pitchFamily="34" charset="0"/>
                <a:cs typeface="Verdana" pitchFamily="34" charset="0"/>
              </a:rPr>
              <a:t>Politik, Wirtschaft, Kultur</a:t>
            </a:r>
          </a:p>
          <a:p>
            <a:pPr>
              <a:defRPr/>
            </a:pPr>
            <a:endParaRPr lang="de-DE" sz="1650"/>
          </a:p>
          <a:p>
            <a:pPr>
              <a:defRPr/>
            </a:pPr>
            <a:endParaRPr lang="de-DE" sz="1650" dirty="0"/>
          </a:p>
        </p:txBody>
      </p:sp>
      <p:pic>
        <p:nvPicPr>
          <p:cNvPr id="59" name="Grafik 58">
            <a:extLst>
              <a:ext uri="{FF2B5EF4-FFF2-40B4-BE49-F238E27FC236}">
                <a16:creationId xmlns:a16="http://schemas.microsoft.com/office/drawing/2014/main" id="{3043E386-8405-5462-E61A-6BE6E5D9E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6" t="5173" r="2242" b="6589"/>
          <a:stretch>
            <a:fillRect/>
          </a:stretch>
        </p:blipFill>
        <p:spPr bwMode="auto">
          <a:xfrm>
            <a:off x="2142003" y="2845952"/>
            <a:ext cx="5722814" cy="1944289"/>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C:\Users\user\AppData\Local\Microsoft\Windows\Temporary Internet Files\Content.IE5\3UWGB2I9\MC900308542[1].wmf">
            <a:extLst>
              <a:ext uri="{FF2B5EF4-FFF2-40B4-BE49-F238E27FC236}">
                <a16:creationId xmlns:a16="http://schemas.microsoft.com/office/drawing/2014/main" id="{F82BADEF-8271-6A16-2D82-A20762725B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77" y="989634"/>
            <a:ext cx="1156590" cy="35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Grafik 60">
            <a:extLst>
              <a:ext uri="{FF2B5EF4-FFF2-40B4-BE49-F238E27FC236}">
                <a16:creationId xmlns:a16="http://schemas.microsoft.com/office/drawing/2014/main" id="{0438F260-3F62-7765-CFB0-D0AAD799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114" y="409927"/>
            <a:ext cx="1141223" cy="863110"/>
          </a:xfrm>
          <a:prstGeom prst="rect">
            <a:avLst/>
          </a:prstGeom>
        </p:spPr>
      </p:pic>
      <p:sp>
        <p:nvSpPr>
          <p:cNvPr id="62" name="Textplatzhalter 3">
            <a:extLst>
              <a:ext uri="{FF2B5EF4-FFF2-40B4-BE49-F238E27FC236}">
                <a16:creationId xmlns:a16="http://schemas.microsoft.com/office/drawing/2014/main" id="{8BE1A747-B444-6BAF-968E-7927C9AC75F5}"/>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032293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F19D-1620-20B8-37C3-9481D496422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BDB54B7-4BB1-5E4F-D7FA-14C0F471E5DF}"/>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22</a:t>
            </a:fld>
            <a:endParaRPr lang="de-DE" dirty="0"/>
          </a:p>
        </p:txBody>
      </p:sp>
      <p:grpSp>
        <p:nvGrpSpPr>
          <p:cNvPr id="6" name="Gruppieren 5">
            <a:extLst>
              <a:ext uri="{FF2B5EF4-FFF2-40B4-BE49-F238E27FC236}">
                <a16:creationId xmlns:a16="http://schemas.microsoft.com/office/drawing/2014/main" id="{1BAC7074-CAFA-01EE-16C9-796F01354CCC}"/>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C1755D05-A1E9-9B2E-2B0A-ECC9096D2C87}"/>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2222798B-4E64-6128-98BA-CA9B4AA78FF2}"/>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BE1CAC9D-2782-9004-8C87-8C9483D337DA}"/>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03DA06DA-3CBC-EED9-F04C-C4EAF1F53474}"/>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4FB73C8F-F449-4C1F-8659-6ED34E716E2C}"/>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61034CBE-D202-0C43-FB63-E840761CBF3D}"/>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31DB39E2-C6AF-5681-EF74-E89569E58CA6}"/>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25100E81-C0B8-FF7A-0690-834B0E0598BE}"/>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67BB3189-0B8C-C5CF-71EC-74BC3C650B6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DA79BA8-E6FA-8077-F3D7-169F02C84D03}"/>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882CCDA0-6592-F6A4-C702-16A601561B3B}"/>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0E64B8BB-66EE-2F45-1BFC-DCA108BD70E4}"/>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343B3713-8925-9B97-9F65-9DC344AD5CAF}"/>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7B3CA38D-85C0-2184-40C4-81FFB9292CAF}"/>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EEF6FCC-F920-4495-1C6D-C179A96D09D8}"/>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597D3D57-892E-FA9D-F12F-5AAA2BDCABB9}"/>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A2C56EDB-5AA7-7A9D-3F3F-B43FF3F3BCFD}"/>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6D62DB14-0BBF-ABB8-AE2F-40A7B7200BDC}"/>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64902DA2-CC6E-8186-4F02-E7C2CE5FBFAA}"/>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1270774C-2AE4-265B-FAA6-287267FC3F9A}"/>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0FF07B5A-DCCB-6D80-561C-BA7094152127}"/>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10547F7F-AC4D-632D-6990-77504976406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AC57EE95-00F7-D7B3-4C09-9D9543E2FCE5}"/>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6026FFD5-2388-C291-0293-9DE1CF823B9B}"/>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C883D26A-EAB0-621A-A0DC-9BA08A86A324}"/>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77D90C45-93CC-7CD4-048D-992B6FE8AC1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4508A695-267A-6978-D286-2BD42AC0FC04}"/>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92A70542-B7FC-7643-1370-23AD2ABAAE68}"/>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6FB0564C-064F-A5DB-E8E3-54353D96C700}"/>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CAB9A360-BC99-ED1F-7888-6EAADDFCEBAE}"/>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CAD6E2E4-18AB-1194-F162-FD21E5EB1E6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D2062060-96FC-67E3-AA70-EA436B4EC912}"/>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EFBFB83F-102A-D4A0-C88E-159BCCF1E9C7}"/>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8F3F0CC-8FE2-AE8F-E97D-DD0D6A1EBAC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394D6867-5D36-6DB9-CC40-3F16CB64E51B}"/>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0EF9BB99-FDD1-A7F1-CE87-66114E88E504}"/>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A37A1FE2-F7BD-6442-E0B7-FE9C2230198C}"/>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18F87741-9ACD-E8DD-1426-EE915D354AF7}"/>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893B459E-A564-6E34-A9C6-99BBCB0C1A4A}"/>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7EEEB757-7F10-7D0F-4065-21ED8C908C60}"/>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DAC328E-2E0C-AB18-B89C-63860636D056}"/>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B4B48A6-4BD2-FD0E-D305-D4DD0920F977}"/>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40748400-70E5-6518-C685-B7705B6B8945}"/>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4C81F465-984A-4A15-E4B8-DCB233BB37C6}"/>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3F8FB2D0-ADF6-9245-71F3-7519EB27C078}"/>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94E2CB6F-A080-CAF3-01A3-4494C46A45A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C14C0A3D-A7D6-7246-51FC-F15E162B511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D7708E0-5149-D772-69E2-81D1F2278820}"/>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D678E5E7-B81C-17D6-AC3B-0849630281A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25735B55-4BC4-573B-0EC5-C0EF80AF3EE2}"/>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5EDA96F1-FAF8-0976-17AB-570D57DFE87D}"/>
              </a:ext>
            </a:extLst>
          </p:cNvPr>
          <p:cNvSpPr>
            <a:spLocks noGrp="1"/>
          </p:cNvSpPr>
          <p:nvPr>
            <p:ph type="title"/>
          </p:nvPr>
        </p:nvSpPr>
        <p:spPr>
          <a:xfrm>
            <a:off x="-1159605" y="937730"/>
            <a:ext cx="7772400" cy="1143000"/>
          </a:xfrm>
        </p:spPr>
        <p:txBody>
          <a:bodyPr/>
          <a:lstStyle/>
          <a:p>
            <a:pPr algn="ctr"/>
            <a:r>
              <a:rPr lang="de-DE" sz="3200" dirty="0">
                <a:latin typeface="+mn-lt"/>
              </a:rPr>
              <a:t>Fakten</a:t>
            </a:r>
            <a:endParaRPr lang="de-DE" dirty="0">
              <a:latin typeface="+mn-lt"/>
            </a:endParaRPr>
          </a:p>
        </p:txBody>
      </p:sp>
      <p:pic>
        <p:nvPicPr>
          <p:cNvPr id="3" name="Grafik 2">
            <a:extLst>
              <a:ext uri="{FF2B5EF4-FFF2-40B4-BE49-F238E27FC236}">
                <a16:creationId xmlns:a16="http://schemas.microsoft.com/office/drawing/2014/main" id="{81603312-3EF0-DEA3-8812-4B2B80AAF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078" y="776554"/>
            <a:ext cx="831843" cy="629125"/>
          </a:xfrm>
          <a:prstGeom prst="rect">
            <a:avLst/>
          </a:prstGeom>
        </p:spPr>
      </p:pic>
      <p:pic>
        <p:nvPicPr>
          <p:cNvPr id="59" name="Grafik 58">
            <a:extLst>
              <a:ext uri="{FF2B5EF4-FFF2-40B4-BE49-F238E27FC236}">
                <a16:creationId xmlns:a16="http://schemas.microsoft.com/office/drawing/2014/main" id="{32021B32-3093-9EA1-4D87-212A201E3F53}"/>
              </a:ext>
            </a:extLst>
          </p:cNvPr>
          <p:cNvPicPr>
            <a:picLocks noChangeAspect="1"/>
          </p:cNvPicPr>
          <p:nvPr/>
        </p:nvPicPr>
        <p:blipFill>
          <a:blip r:embed="rId3">
            <a:extLst>
              <a:ext uri="{28A0092B-C50C-407E-A947-70E740481C1C}">
                <a14:useLocalDpi xmlns:a14="http://schemas.microsoft.com/office/drawing/2010/main" val="0"/>
              </a:ext>
            </a:extLst>
          </a:blip>
          <a:srcRect l="4872" t="2960" r="3798" b="2817"/>
          <a:stretch>
            <a:fillRect/>
          </a:stretch>
        </p:blipFill>
        <p:spPr bwMode="auto">
          <a:xfrm>
            <a:off x="6042183" y="1050029"/>
            <a:ext cx="2733674" cy="38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C:\Users\user\AppData\Local\Microsoft\Windows\Temporary Internet Files\Content.IE5\3UWGB2I9\MC900308542[1].wmf">
            <a:extLst>
              <a:ext uri="{FF2B5EF4-FFF2-40B4-BE49-F238E27FC236}">
                <a16:creationId xmlns:a16="http://schemas.microsoft.com/office/drawing/2014/main" id="{9613B612-57F4-85B5-D22E-F93802FF30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99" y="912485"/>
            <a:ext cx="1164432" cy="3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2">
            <a:extLst>
              <a:ext uri="{FF2B5EF4-FFF2-40B4-BE49-F238E27FC236}">
                <a16:creationId xmlns:a16="http://schemas.microsoft.com/office/drawing/2014/main" id="{3A26B87B-93B9-DC0F-E205-B12AE4DB1EC1}"/>
              </a:ext>
            </a:extLst>
          </p:cNvPr>
          <p:cNvSpPr txBox="1">
            <a:spLocks noChangeArrowheads="1"/>
          </p:cNvSpPr>
          <p:nvPr/>
        </p:nvSpPr>
        <p:spPr>
          <a:xfrm>
            <a:off x="2061319" y="1281159"/>
            <a:ext cx="3471861" cy="146327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61950" indent="-1841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2pPr>
            <a:lvl3pPr marL="5397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7175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4pPr>
            <a:lvl5pPr marL="895350" indent="-17780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de-DE" sz="1650" dirty="0"/>
          </a:p>
          <a:p>
            <a:pPr>
              <a:defRPr/>
            </a:pPr>
            <a:r>
              <a:rPr lang="de-DE" sz="2000" dirty="0">
                <a:solidFill>
                  <a:srgbClr val="000000"/>
                </a:solidFill>
                <a:ea typeface="Verdana" pitchFamily="34" charset="0"/>
                <a:cs typeface="Verdana" pitchFamily="34" charset="0"/>
              </a:rPr>
              <a:t>Französisch ist neben Englisch die zweite globale </a:t>
            </a:r>
            <a:r>
              <a:rPr lang="de-DE" sz="2000" b="1" dirty="0">
                <a:solidFill>
                  <a:srgbClr val="000000"/>
                </a:solidFill>
                <a:ea typeface="Verdana" pitchFamily="34" charset="0"/>
                <a:cs typeface="Verdana" pitchFamily="34" charset="0"/>
              </a:rPr>
              <a:t>Verkehrssprache</a:t>
            </a:r>
            <a:r>
              <a:rPr lang="de-DE" sz="2000" dirty="0">
                <a:solidFill>
                  <a:srgbClr val="000000"/>
                </a:solidFill>
                <a:ea typeface="Verdana" pitchFamily="34" charset="0"/>
                <a:cs typeface="Verdana" pitchFamily="34" charset="0"/>
              </a:rPr>
              <a:t>. </a:t>
            </a:r>
          </a:p>
          <a:p>
            <a:pPr>
              <a:defRPr/>
            </a:pPr>
            <a:endParaRPr lang="de-DE" sz="1650" dirty="0">
              <a:solidFill>
                <a:srgbClr val="000000"/>
              </a:solidFill>
            </a:endParaRPr>
          </a:p>
          <a:p>
            <a:pPr>
              <a:defRPr/>
            </a:pPr>
            <a:endParaRPr lang="de-DE" sz="1650" dirty="0"/>
          </a:p>
        </p:txBody>
      </p:sp>
      <p:sp>
        <p:nvSpPr>
          <p:cNvPr id="62" name="Rechteck 61">
            <a:extLst>
              <a:ext uri="{FF2B5EF4-FFF2-40B4-BE49-F238E27FC236}">
                <a16:creationId xmlns:a16="http://schemas.microsoft.com/office/drawing/2014/main" id="{C33594D1-883C-9BDA-4FF5-BD2B88913356}"/>
              </a:ext>
            </a:extLst>
          </p:cNvPr>
          <p:cNvSpPr>
            <a:spLocks noChangeArrowheads="1"/>
          </p:cNvSpPr>
          <p:nvPr/>
        </p:nvSpPr>
        <p:spPr bwMode="auto">
          <a:xfrm>
            <a:off x="2041988" y="2661489"/>
            <a:ext cx="37766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000" b="0" dirty="0">
                <a:latin typeface="+mn-lt"/>
                <a:ea typeface="Verdana" panose="020B0604030504040204" pitchFamily="34" charset="0"/>
                <a:cs typeface="Verdana" panose="020B0604030504040204" pitchFamily="34" charset="0"/>
              </a:rPr>
              <a:t>Französisch ist in nahezu allen internationalen Organisationen Arbeitssprache, wie in der UNO, UNESCO oder dem Europarat.</a:t>
            </a:r>
          </a:p>
        </p:txBody>
      </p:sp>
      <p:sp>
        <p:nvSpPr>
          <p:cNvPr id="63" name="Textplatzhalter 3">
            <a:extLst>
              <a:ext uri="{FF2B5EF4-FFF2-40B4-BE49-F238E27FC236}">
                <a16:creationId xmlns:a16="http://schemas.microsoft.com/office/drawing/2014/main" id="{848B819A-40D3-DC35-5614-8DA3576B0C9D}"/>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28845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E94C-5867-6BD5-3EB2-54AD00822237}"/>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5B1F757-17B4-7D33-6D51-463F471EC26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23</a:t>
            </a:fld>
            <a:endParaRPr lang="de-DE" dirty="0"/>
          </a:p>
        </p:txBody>
      </p:sp>
      <p:grpSp>
        <p:nvGrpSpPr>
          <p:cNvPr id="6" name="Gruppieren 5">
            <a:extLst>
              <a:ext uri="{FF2B5EF4-FFF2-40B4-BE49-F238E27FC236}">
                <a16:creationId xmlns:a16="http://schemas.microsoft.com/office/drawing/2014/main" id="{ECD54A5B-8FB7-4A53-7749-2E2FA1E0B249}"/>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703FA3B5-3E71-FD11-317E-054C799FA96A}"/>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86C200DB-74D8-BFE4-8EA2-62D2D0B3A542}"/>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165DB97D-8543-4730-8D3B-5218CAD1058B}"/>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2E916330-B920-BC8F-5EB8-7C1322CACBF4}"/>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CF5DC069-8C39-3B4F-8EA8-B2BE6FBA953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E4A66FD9-73EC-A432-18B5-F350CCDAF9B9}"/>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12698724-8ADA-AE12-DD91-057EE8BA0D52}"/>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5F0484FF-FCA3-45D0-911F-C8433A0754A5}"/>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4C1EFD10-97A8-05A8-C11F-4E15453A2C48}"/>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095659E2-2C3B-74B2-24DA-402778459B68}"/>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788834E-DF84-4148-8869-09360D6C1601}"/>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DBCF1EE-9874-3516-2579-9221F9A07CD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AE6DBCEA-79E8-F284-B40C-9920B203E4C6}"/>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5E777F7F-1D6E-88D6-4A63-ED7BF947F6ED}"/>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D63EFDB-81F4-41D8-B4AF-DAC6FCB8F34A}"/>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205C6AA0-A31B-82C3-695F-E671D5061179}"/>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82147D05-262D-CD65-BCE3-56D743361FD5}"/>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38F1FA1C-3E9C-72DD-5D41-2D6E50C53D52}"/>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00731F1B-A095-DDA1-A480-D11E6529E857}"/>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797D46B0-CB22-A81D-6BCF-CFD6C7888CA3}"/>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F86D9FFF-B90B-6C4B-60AC-DD0D22AF4242}"/>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9158C87E-E910-6A58-8E25-0EFDFE996411}"/>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A78C3EF6-F192-A465-0227-D4A641EB123D}"/>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50244ED-A5EE-E4AB-5C57-DDB5FFF4D776}"/>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046BAEAB-1B24-B20C-D705-62C73A56D179}"/>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5985A7E2-08A0-F169-0F71-B7057C820F43}"/>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7AB5FFA0-8820-95E4-E1B8-337629761F2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EF3FD2F4-6834-281C-EC51-0FDB9725D815}"/>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6CBB413E-3405-C0D6-6ABC-AA290822DD4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DB80A84F-DA1E-58E6-59C4-3DB18F369D70}"/>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7AA4AED-5B8B-87F1-C92E-FA8F66A014CF}"/>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B50B78E8-6264-F401-6EBA-FD7ADA462A91}"/>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D8DDD5C-0423-4568-C9AB-44FD7107E62F}"/>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56CB4E91-5D9E-503D-1C8E-4964750B0FB6}"/>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AAFA061B-9245-87F7-4EA2-046BF598D92B}"/>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37F4390-B9FA-F140-6E30-3D449C2DE75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D499A868-F195-6164-72FB-CF9DA9292368}"/>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13D0080E-6000-B12F-F3CC-C9AA0EB0B4E9}"/>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AD642B8-C1FA-A5C7-C0E5-00140A0F8721}"/>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498BF714-0A99-B016-659D-2A6A923F257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BA5FEC4-A475-847B-0141-1C81732B8FEB}"/>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064E5BFA-0E61-F61C-7CA4-BB155ED54244}"/>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1E0CCFD-7AF7-0099-AABD-6F80AD8505BF}"/>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9B9F12AC-030A-7CC0-19FB-C1F09436DE95}"/>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A6402E26-24E2-323A-4148-8B2E0160F6E4}"/>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EB39AEA8-9D6C-B694-C077-7BF523214737}"/>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5C2B5E7-4C6D-56B5-CB1C-C782BC4744E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AFFEC253-E801-4D80-4060-D02FFCE7938B}"/>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E4D55EB-D95F-B7CF-4B4E-9698C5A276A8}"/>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B71EBC66-E906-F3CD-557D-27A1A6AAB895}"/>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D46EEAE6-1366-92F7-D813-9A7692EB3176}"/>
              </a:ext>
            </a:extLst>
          </p:cNvPr>
          <p:cNvSpPr>
            <a:spLocks noGrp="1"/>
          </p:cNvSpPr>
          <p:nvPr>
            <p:ph type="title"/>
          </p:nvPr>
        </p:nvSpPr>
        <p:spPr>
          <a:xfrm>
            <a:off x="1964114" y="765256"/>
            <a:ext cx="7772400" cy="1143000"/>
          </a:xfrm>
        </p:spPr>
        <p:txBody>
          <a:bodyPr/>
          <a:lstStyle/>
          <a:p>
            <a:r>
              <a:rPr lang="de-DE" sz="3200" dirty="0">
                <a:latin typeface="+mn-lt"/>
              </a:rPr>
              <a:t>Französisch an der Realschule</a:t>
            </a:r>
          </a:p>
        </p:txBody>
      </p:sp>
      <p:pic>
        <p:nvPicPr>
          <p:cNvPr id="3" name="Picture 9" descr="C:\Users\user\AppData\Local\Microsoft\Windows\Temporary Internet Files\Content.IE5\3UWGB2I9\MC900308542[1].wmf">
            <a:extLst>
              <a:ext uri="{FF2B5EF4-FFF2-40B4-BE49-F238E27FC236}">
                <a16:creationId xmlns:a16="http://schemas.microsoft.com/office/drawing/2014/main" id="{3E6F736A-B94B-D777-77FA-984BC82E74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355" y="987793"/>
            <a:ext cx="1128713" cy="34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 name="Group 3">
            <a:extLst>
              <a:ext uri="{FF2B5EF4-FFF2-40B4-BE49-F238E27FC236}">
                <a16:creationId xmlns:a16="http://schemas.microsoft.com/office/drawing/2014/main" id="{F6C4AB24-A602-60D8-AB36-F09D58D361B1}"/>
              </a:ext>
            </a:extLst>
          </p:cNvPr>
          <p:cNvGraphicFramePr>
            <a:graphicFrameLocks/>
          </p:cNvGraphicFramePr>
          <p:nvPr>
            <p:extLst>
              <p:ext uri="{D42A27DB-BD31-4B8C-83A1-F6EECF244321}">
                <p14:modId xmlns:p14="http://schemas.microsoft.com/office/powerpoint/2010/main" val="2839784818"/>
              </p:ext>
            </p:extLst>
          </p:nvPr>
        </p:nvGraphicFramePr>
        <p:xfrm>
          <a:off x="2020513" y="1336756"/>
          <a:ext cx="5434539" cy="3724912"/>
        </p:xfrm>
        <a:graphic>
          <a:graphicData uri="http://schemas.openxmlformats.org/drawingml/2006/table">
            <a:tbl>
              <a:tblPr/>
              <a:tblGrid>
                <a:gridCol w="1811513">
                  <a:extLst>
                    <a:ext uri="{9D8B030D-6E8A-4147-A177-3AD203B41FA5}">
                      <a16:colId xmlns:a16="http://schemas.microsoft.com/office/drawing/2014/main" val="20000"/>
                    </a:ext>
                  </a:extLst>
                </a:gridCol>
                <a:gridCol w="1811513">
                  <a:extLst>
                    <a:ext uri="{9D8B030D-6E8A-4147-A177-3AD203B41FA5}">
                      <a16:colId xmlns:a16="http://schemas.microsoft.com/office/drawing/2014/main" val="20001"/>
                    </a:ext>
                  </a:extLst>
                </a:gridCol>
                <a:gridCol w="1811513">
                  <a:extLst>
                    <a:ext uri="{9D8B030D-6E8A-4147-A177-3AD203B41FA5}">
                      <a16:colId xmlns:a16="http://schemas.microsoft.com/office/drawing/2014/main" val="20002"/>
                    </a:ext>
                  </a:extLst>
                </a:gridCol>
              </a:tblGrid>
              <a:tr h="742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2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Jahrgangs-stufe</a:t>
                      </a:r>
                    </a:p>
                  </a:txBody>
                  <a:tcPr marL="82550" marR="82550" marT="41268" marB="4126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2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Wochen-stunden</a:t>
                      </a:r>
                    </a:p>
                  </a:txBody>
                  <a:tcPr marL="82550" marR="82550" marT="41268" marB="4126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2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Schulaufgaben</a:t>
                      </a:r>
                    </a:p>
                  </a:txBody>
                  <a:tcPr marL="82550" marR="82550" marT="41268" marB="4126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7</a:t>
                      </a:r>
                    </a:p>
                  </a:txBody>
                  <a:tcPr marL="82550" marR="82550" marT="41268" marB="4126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4</a:t>
                      </a:r>
                    </a:p>
                  </a:txBody>
                  <a:tcPr marL="82550" marR="82550" marT="41268" marB="4126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a:ln>
                            <a:noFill/>
                          </a:ln>
                          <a:solidFill>
                            <a:schemeClr val="tx1"/>
                          </a:solidFill>
                          <a:effectLst/>
                          <a:latin typeface="Gill Sans MT" panose="020B0502020104020203" pitchFamily="34" charset="0"/>
                          <a:ea typeface="Verdana" pitchFamily="34" charset="0"/>
                          <a:cs typeface="Verdana" pitchFamily="34" charset="0"/>
                        </a:rPr>
                        <a:t>3</a:t>
                      </a:r>
                    </a:p>
                  </a:txBody>
                  <a:tcPr marL="82550" marR="82550" marT="41268" marB="4126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2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8</a:t>
                      </a:r>
                    </a:p>
                  </a:txBody>
                  <a:tcPr marL="82550" marR="82550" marT="41268" marB="4126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4</a:t>
                      </a:r>
                    </a:p>
                  </a:txBody>
                  <a:tcPr marL="82550" marR="82550" marT="41268" marB="4126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a:ln>
                            <a:noFill/>
                          </a:ln>
                          <a:solidFill>
                            <a:schemeClr val="tx1"/>
                          </a:solidFill>
                          <a:effectLst/>
                          <a:latin typeface="Gill Sans MT" panose="020B0502020104020203" pitchFamily="34" charset="0"/>
                          <a:ea typeface="Verdana" pitchFamily="34" charset="0"/>
                          <a:cs typeface="Verdana" pitchFamily="34" charset="0"/>
                        </a:rPr>
                        <a:t>3</a:t>
                      </a:r>
                    </a:p>
                  </a:txBody>
                  <a:tcPr marL="82550" marR="82550" marT="41268" marB="4126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9</a:t>
                      </a:r>
                    </a:p>
                  </a:txBody>
                  <a:tcPr marL="82550" marR="82550" marT="41268" marB="4126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4 + </a:t>
                      </a:r>
                      <a:r>
                        <a:rPr kumimoji="0" lang="de-DE" sz="2500" b="0" i="0" u="none" strike="noStrike" cap="none" normalizeH="0" baseline="0" dirty="0" err="1">
                          <a:ln>
                            <a:noFill/>
                          </a:ln>
                          <a:solidFill>
                            <a:schemeClr val="tx1"/>
                          </a:solidFill>
                          <a:effectLst/>
                          <a:latin typeface="Gill Sans MT" panose="020B0502020104020203" pitchFamily="34" charset="0"/>
                          <a:ea typeface="Verdana" pitchFamily="34" charset="0"/>
                          <a:cs typeface="Verdana" pitchFamily="34" charset="0"/>
                        </a:rPr>
                        <a:t>FKo</a:t>
                      </a:r>
                      <a:endPar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endParaRPr>
                    </a:p>
                  </a:txBody>
                  <a:tcPr marL="82550" marR="82550" marT="41268" marB="4126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3</a:t>
                      </a:r>
                    </a:p>
                  </a:txBody>
                  <a:tcPr marL="82550" marR="82550" marT="41268" marB="4126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2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10</a:t>
                      </a:r>
                    </a:p>
                  </a:txBody>
                  <a:tcPr marL="82550" marR="82550" marT="41268" marB="41268"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4 + </a:t>
                      </a:r>
                      <a:r>
                        <a:rPr kumimoji="0" lang="de-DE" sz="2500" b="0" i="0" u="none" strike="noStrike" cap="none" normalizeH="0" baseline="0" dirty="0" err="1">
                          <a:ln>
                            <a:noFill/>
                          </a:ln>
                          <a:solidFill>
                            <a:schemeClr val="tx1"/>
                          </a:solidFill>
                          <a:effectLst/>
                          <a:latin typeface="Gill Sans MT" panose="020B0502020104020203" pitchFamily="34" charset="0"/>
                          <a:ea typeface="Verdana" pitchFamily="34" charset="0"/>
                          <a:cs typeface="Verdana" pitchFamily="34" charset="0"/>
                        </a:rPr>
                        <a:t>FKo</a:t>
                      </a:r>
                      <a:endPar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endParaRPr>
                    </a:p>
                  </a:txBody>
                  <a:tcPr marL="82550" marR="82550" marT="41268" marB="4126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500" b="0" i="0" u="none" strike="noStrike" cap="none" normalizeH="0" baseline="0" dirty="0">
                          <a:ln>
                            <a:noFill/>
                          </a:ln>
                          <a:solidFill>
                            <a:schemeClr val="tx1"/>
                          </a:solidFill>
                          <a:effectLst/>
                          <a:latin typeface="Gill Sans MT" panose="020B0502020104020203" pitchFamily="34" charset="0"/>
                          <a:ea typeface="Verdana" pitchFamily="34" charset="0"/>
                          <a:cs typeface="Verdana" pitchFamily="34" charset="0"/>
                        </a:rPr>
                        <a:t>3</a:t>
                      </a:r>
                    </a:p>
                  </a:txBody>
                  <a:tcPr marL="82550" marR="82550" marT="41268" marB="41268"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60" name="Grafik 59">
            <a:extLst>
              <a:ext uri="{FF2B5EF4-FFF2-40B4-BE49-F238E27FC236}">
                <a16:creationId xmlns:a16="http://schemas.microsoft.com/office/drawing/2014/main" id="{43F9F3DC-6EB6-7EA2-9839-3B5A5C6352B0}"/>
              </a:ext>
            </a:extLst>
          </p:cNvPr>
          <p:cNvPicPr>
            <a:picLocks noChangeAspect="1"/>
          </p:cNvPicPr>
          <p:nvPr/>
        </p:nvPicPr>
        <p:blipFill>
          <a:blip r:embed="rId3"/>
          <a:stretch>
            <a:fillRect/>
          </a:stretch>
        </p:blipFill>
        <p:spPr>
          <a:xfrm>
            <a:off x="7832666" y="1336756"/>
            <a:ext cx="1143099" cy="864183"/>
          </a:xfrm>
          <a:prstGeom prst="rect">
            <a:avLst/>
          </a:prstGeom>
        </p:spPr>
      </p:pic>
      <p:sp>
        <p:nvSpPr>
          <p:cNvPr id="61" name="Textplatzhalter 3">
            <a:extLst>
              <a:ext uri="{FF2B5EF4-FFF2-40B4-BE49-F238E27FC236}">
                <a16:creationId xmlns:a16="http://schemas.microsoft.com/office/drawing/2014/main" id="{C2129B56-6067-DEF4-EE80-90D10CAA068F}"/>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536195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B02A-0D4B-2A52-5D2B-C85DDC7726CD}"/>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0651DACD-DCAE-C626-1C2E-DB2ED30E77EE}"/>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24</a:t>
            </a:fld>
            <a:endParaRPr lang="de-DE" dirty="0"/>
          </a:p>
        </p:txBody>
      </p:sp>
      <p:grpSp>
        <p:nvGrpSpPr>
          <p:cNvPr id="6" name="Gruppieren 5">
            <a:extLst>
              <a:ext uri="{FF2B5EF4-FFF2-40B4-BE49-F238E27FC236}">
                <a16:creationId xmlns:a16="http://schemas.microsoft.com/office/drawing/2014/main" id="{C35E12DA-37F7-7B22-CBDE-80E2277A752F}"/>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72CA9240-E389-B880-B9C8-914F4AB6D596}"/>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6D37D1B2-9825-C6A7-BD21-BB1F37A76C29}"/>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DD68955-03A2-565D-275B-E0C2BC26FDD1}"/>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89058CBD-009D-2F1C-201B-DD9424E78520}"/>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38332F2F-E731-0B09-226E-1F965DA48E83}"/>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AC77F802-1A30-FC92-B76E-46E7253DFD55}"/>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1015BC3D-46E2-1EF0-011C-82C25909A01B}"/>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6DDC7F6B-1306-E915-D1B1-95FDAB5B902E}"/>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79F3EEA2-5639-4924-B637-D3F699F905E3}"/>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17681C87-EE06-25FA-EFC3-05F0282CC53F}"/>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C2F7A89-8EE3-C6E7-9D40-389148B889E6}"/>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B059D6B-6C16-D32F-EA52-83E670AFC9D5}"/>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CA5FC643-38A9-EE72-68F9-997E2DAA23DE}"/>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5CEC16CF-0423-C15A-01FC-267706D58E67}"/>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1FD020AB-B040-59CF-7F5D-A528F5F09804}"/>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425F48C-6375-BC9F-EDB7-F886A516E13C}"/>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464CED80-7B2A-3AFD-FF73-E4EF1A14BA15}"/>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E75FFF2D-A642-5E2C-6787-AA1282909987}"/>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36692441-E581-C79F-6989-52314793524D}"/>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AE4B1683-62AE-B74E-F644-CD85B26E8319}"/>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D33964E9-1072-14B8-7097-170ACB377067}"/>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4D22447D-B0EE-ECE3-F737-6E5947CE49B3}"/>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9BF36941-94C5-109D-9950-D40294C857D5}"/>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9583C83F-1956-B553-79C7-37FB8590A6B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53D7C415-4576-7073-E59D-9E0858096E17}"/>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5A2FA1B1-65AF-C166-50AF-AE2DD43A3416}"/>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7AE41758-0DB6-1BBF-198D-2729524B1E8E}"/>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D4EBE0BF-8B6B-1B0E-8209-C179BB53C5E8}"/>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EF6A9FF5-4C1F-29DD-5DC8-3788E0CCD9B3}"/>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B6E1FB7B-0DF1-2826-84A0-F2BE8A9A7FAE}"/>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A0FB62AC-DDF5-A597-6DE0-5954F1EFC5A0}"/>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655225BF-1039-FC0D-8445-B5670AD9DF8F}"/>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BEB0F2E6-AD63-D459-32AD-2B8CC208F2FF}"/>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6A3B6A23-0183-0BF6-9D4E-C4CE7B54D7E0}"/>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F763BE5E-96CF-1F66-39C4-617D4EABEECF}"/>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9861554-2686-18E7-2EC3-9BF6B7C43866}"/>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2895DB4B-E183-6C00-D404-7D6B66FBE343}"/>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81BA4D6F-60C3-17FF-98CE-27152786D19E}"/>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68730383-6231-8240-5AAF-D6F35F186F6B}"/>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95F5E58B-BC8F-B734-C0A0-E9BA2E224DEF}"/>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65FE993D-3E59-9419-AF59-81254D93BAAD}"/>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0D3DE987-43C9-5649-F57C-DFFA23FCCDEE}"/>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3FEDA599-CF5E-4ECA-6E00-54295400EAE9}"/>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AF01E422-A08C-B826-93F1-62697A69CF3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141B967-6A87-A059-C23A-A90BAA855621}"/>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C219CE7-CD96-F194-23C2-441DAC09432F}"/>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00210590-55F8-0BDA-5AF7-B6DA3BB477F4}"/>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1D341E8F-94C8-CCDC-40BC-08245E7C2C82}"/>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86B9A0D9-DF8B-2F22-093B-457CE9A1305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B1F2BF3B-9D9B-2564-86C6-C7B82B94BE17}"/>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1FFB8E66-8394-1283-878F-31D4D805ECFB}"/>
              </a:ext>
            </a:extLst>
          </p:cNvPr>
          <p:cNvSpPr>
            <a:spLocks noGrp="1"/>
          </p:cNvSpPr>
          <p:nvPr>
            <p:ph type="title"/>
          </p:nvPr>
        </p:nvSpPr>
        <p:spPr>
          <a:xfrm>
            <a:off x="473068" y="984661"/>
            <a:ext cx="7772400" cy="1143000"/>
          </a:xfrm>
        </p:spPr>
        <p:txBody>
          <a:bodyPr/>
          <a:lstStyle/>
          <a:p>
            <a:r>
              <a:rPr lang="de-DE" sz="3200" dirty="0">
                <a:latin typeface="+mn-lt"/>
              </a:rPr>
              <a:t>Französisch an der Realschule</a:t>
            </a:r>
          </a:p>
        </p:txBody>
      </p:sp>
      <p:pic>
        <p:nvPicPr>
          <p:cNvPr id="3" name="Grafik 2">
            <a:extLst>
              <a:ext uri="{FF2B5EF4-FFF2-40B4-BE49-F238E27FC236}">
                <a16:creationId xmlns:a16="http://schemas.microsoft.com/office/drawing/2014/main" id="{5C2965E9-B0DC-AEE5-8530-F0895353D84D}"/>
              </a:ext>
            </a:extLst>
          </p:cNvPr>
          <p:cNvPicPr>
            <a:picLocks noChangeAspect="1"/>
          </p:cNvPicPr>
          <p:nvPr/>
        </p:nvPicPr>
        <p:blipFill>
          <a:blip r:embed="rId2"/>
          <a:stretch>
            <a:fillRect/>
          </a:stretch>
        </p:blipFill>
        <p:spPr>
          <a:xfrm>
            <a:off x="6443663" y="787391"/>
            <a:ext cx="920389" cy="695814"/>
          </a:xfrm>
          <a:prstGeom prst="rect">
            <a:avLst/>
          </a:prstGeom>
        </p:spPr>
      </p:pic>
      <p:sp>
        <p:nvSpPr>
          <p:cNvPr id="59" name="Inhaltsplatzhalter 2">
            <a:extLst>
              <a:ext uri="{FF2B5EF4-FFF2-40B4-BE49-F238E27FC236}">
                <a16:creationId xmlns:a16="http://schemas.microsoft.com/office/drawing/2014/main" id="{D189BB98-7A7C-2296-0A55-EB16199737C9}"/>
              </a:ext>
            </a:extLst>
          </p:cNvPr>
          <p:cNvSpPr txBox="1">
            <a:spLocks/>
          </p:cNvSpPr>
          <p:nvPr/>
        </p:nvSpPr>
        <p:spPr bwMode="gray">
          <a:xfrm>
            <a:off x="441332" y="1593371"/>
            <a:ext cx="8229600" cy="4133850"/>
          </a:xfrm>
          <a:prstGeom prst="rect">
            <a:avLst/>
          </a:prstGeom>
        </p:spPr>
        <p:txBody>
          <a:bodyPr vert="horz" lIns="0" tIns="46800" rIns="0" bIns="0" rtlCol="0" anchor="t" anchorCtr="0">
            <a:norm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Arial" panose="020B0604020202020204" pitchFamily="34" charset="0"/>
              </a:defRPr>
            </a:lvl1pPr>
            <a:lvl2pPr marL="457200" indent="0" algn="ctr"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de-DE" sz="2000" dirty="0">
                <a:ea typeface="Verdana" pitchFamily="34" charset="0"/>
                <a:cs typeface="Verdana" pitchFamily="34" charset="0"/>
              </a:rPr>
              <a:t>Schwerpunkt = </a:t>
            </a:r>
            <a:r>
              <a:rPr lang="de-DE" sz="2000" b="1" dirty="0">
                <a:ea typeface="Verdana" pitchFamily="34" charset="0"/>
                <a:cs typeface="Verdana" pitchFamily="34" charset="0"/>
              </a:rPr>
              <a:t>mündliche Kommunikation in Alltagssituationen</a:t>
            </a:r>
            <a:r>
              <a:rPr lang="de-DE" sz="2000" dirty="0">
                <a:ea typeface="Verdana" pitchFamily="34" charset="0"/>
                <a:cs typeface="Verdana" pitchFamily="34" charset="0"/>
              </a:rPr>
              <a:t>:</a:t>
            </a:r>
          </a:p>
          <a:p>
            <a:pPr>
              <a:lnSpc>
                <a:spcPct val="100000"/>
              </a:lnSpc>
              <a:defRPr/>
            </a:pPr>
            <a:endParaRPr lang="de-DE" sz="2000" dirty="0">
              <a:ea typeface="Verdana" pitchFamily="34" charset="0"/>
              <a:cs typeface="Verdana" pitchFamily="34" charset="0"/>
            </a:endParaRPr>
          </a:p>
          <a:p>
            <a:pPr>
              <a:lnSpc>
                <a:spcPct val="100000"/>
              </a:lnSpc>
              <a:buFontTx/>
              <a:buChar char="-"/>
              <a:defRPr/>
            </a:pPr>
            <a:r>
              <a:rPr lang="de-DE" sz="2000" dirty="0">
                <a:ea typeface="Verdana" pitchFamily="34" charset="0"/>
                <a:cs typeface="Verdana" pitchFamily="34" charset="0"/>
              </a:rPr>
              <a:t> Ferien- und Freizeitaktivitäten </a:t>
            </a:r>
          </a:p>
          <a:p>
            <a:pPr>
              <a:lnSpc>
                <a:spcPct val="100000"/>
              </a:lnSpc>
              <a:buFontTx/>
              <a:buChar char="-"/>
              <a:defRPr/>
            </a:pPr>
            <a:r>
              <a:rPr lang="de-DE" sz="2000" dirty="0">
                <a:ea typeface="Verdana" pitchFamily="34" charset="0"/>
                <a:cs typeface="Verdana" pitchFamily="34" charset="0"/>
              </a:rPr>
              <a:t> Hotel- und Reisebuchung </a:t>
            </a:r>
          </a:p>
          <a:p>
            <a:pPr>
              <a:lnSpc>
                <a:spcPct val="100000"/>
              </a:lnSpc>
              <a:defRPr/>
            </a:pPr>
            <a:r>
              <a:rPr lang="de-DE" sz="2000" dirty="0">
                <a:ea typeface="Verdana" pitchFamily="34" charset="0"/>
                <a:cs typeface="Verdana" pitchFamily="34" charset="0"/>
                <a:sym typeface="Wingdings" panose="05000000000000000000" pitchFamily="2" charset="2"/>
              </a:rPr>
              <a:t></a:t>
            </a:r>
            <a:r>
              <a:rPr lang="de-DE" sz="2000" dirty="0">
                <a:ea typeface="Verdana" pitchFamily="34" charset="0"/>
                <a:cs typeface="Verdana" pitchFamily="34" charset="0"/>
              </a:rPr>
              <a:t>diskutieren, zuhören und seine Meinung sagen</a:t>
            </a:r>
          </a:p>
          <a:p>
            <a:pPr>
              <a:lnSpc>
                <a:spcPct val="100000"/>
              </a:lnSpc>
              <a:defRPr/>
            </a:pPr>
            <a:r>
              <a:rPr lang="de-DE" sz="2000" dirty="0">
                <a:ea typeface="Verdana" pitchFamily="34" charset="0"/>
                <a:cs typeface="Verdana" pitchFamily="34" charset="0"/>
                <a:sym typeface="Wingdings" panose="05000000000000000000" pitchFamily="2" charset="2"/>
              </a:rPr>
              <a:t></a:t>
            </a:r>
            <a:r>
              <a:rPr lang="de-DE" sz="2000" dirty="0">
                <a:ea typeface="Verdana" pitchFamily="34" charset="0"/>
                <a:cs typeface="Verdana" pitchFamily="34" charset="0"/>
              </a:rPr>
              <a:t>einen Fahrplan lesen, nach dem Weg fragen, sich beschweren...</a:t>
            </a:r>
          </a:p>
          <a:p>
            <a:pPr>
              <a:lnSpc>
                <a:spcPct val="100000"/>
              </a:lnSpc>
              <a:defRPr/>
            </a:pPr>
            <a:endParaRPr lang="de-DE" sz="2000" dirty="0">
              <a:ea typeface="Verdana" pitchFamily="34" charset="0"/>
              <a:cs typeface="Verdana" pitchFamily="34" charset="0"/>
            </a:endParaRPr>
          </a:p>
          <a:p>
            <a:pPr>
              <a:lnSpc>
                <a:spcPct val="100000"/>
              </a:lnSpc>
              <a:buFontTx/>
              <a:buChar char="-"/>
              <a:defRPr/>
            </a:pPr>
            <a:r>
              <a:rPr lang="de-DE" sz="2000" dirty="0">
                <a:ea typeface="Verdana" pitchFamily="34" charset="0"/>
                <a:cs typeface="Verdana" pitchFamily="34" charset="0"/>
              </a:rPr>
              <a:t> Briefe / E-Mails </a:t>
            </a:r>
          </a:p>
          <a:p>
            <a:pPr>
              <a:lnSpc>
                <a:spcPct val="100000"/>
              </a:lnSpc>
              <a:defRPr/>
            </a:pPr>
            <a:r>
              <a:rPr lang="de-DE" sz="2000" dirty="0">
                <a:ea typeface="Verdana" pitchFamily="34" charset="0"/>
                <a:cs typeface="Verdana" pitchFamily="34" charset="0"/>
              </a:rPr>
              <a:t>- Französische Texte ins Deutsche übersetzen</a:t>
            </a:r>
          </a:p>
          <a:p>
            <a:pPr>
              <a:defRPr/>
            </a:pPr>
            <a:endParaRPr lang="de-DE" dirty="0">
              <a:latin typeface="Gill Sans MT" panose="020B0502020104020203" pitchFamily="34" charset="0"/>
              <a:ea typeface="Verdana" pitchFamily="34" charset="0"/>
              <a:cs typeface="Verdana" pitchFamily="34" charset="0"/>
            </a:endParaRPr>
          </a:p>
        </p:txBody>
      </p:sp>
      <p:sp>
        <p:nvSpPr>
          <p:cNvPr id="60" name="Textplatzhalter 3">
            <a:extLst>
              <a:ext uri="{FF2B5EF4-FFF2-40B4-BE49-F238E27FC236}">
                <a16:creationId xmlns:a16="http://schemas.microsoft.com/office/drawing/2014/main" id="{D55BF2ED-668E-4396-F6FE-ABDCD67867C7}"/>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37497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3FA8-46B9-59AE-6F4B-F4500A39FC1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6F94D3C-E2D9-BD1F-CE15-6448C9E105B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25</a:t>
            </a:fld>
            <a:endParaRPr lang="de-DE" dirty="0"/>
          </a:p>
        </p:txBody>
      </p:sp>
      <p:grpSp>
        <p:nvGrpSpPr>
          <p:cNvPr id="6" name="Gruppieren 5">
            <a:extLst>
              <a:ext uri="{FF2B5EF4-FFF2-40B4-BE49-F238E27FC236}">
                <a16:creationId xmlns:a16="http://schemas.microsoft.com/office/drawing/2014/main" id="{66187B38-9836-4C6C-B8E5-DA3BD8B01D40}"/>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F7256412-E29A-3DF2-CBF4-5C85241C06C6}"/>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2ACBA6ED-0FB1-438F-EDB0-98FA2C628D33}"/>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4323E20B-4D7D-854F-3310-246785ADA6E1}"/>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A1BCCA04-17F9-D661-770E-994866ADE1C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E7CADE32-9973-E5EE-F69B-E829FB4CF0A5}"/>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A594D7B-4D9C-573F-B4D7-9BAE16217E5D}"/>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043B331E-494D-26E0-76C4-2B9D502B213A}"/>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515DF799-9622-04AA-12AF-FF596F2D5394}"/>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66171D0-7260-61F9-C284-E144B089251C}"/>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64D5BE0E-50FD-D0CA-01AD-79AF0283E71C}"/>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7D68C1EE-5522-1CF1-CD5C-90181ABB0031}"/>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1FEF4D12-0946-078E-7C1C-AF98C64B6D4F}"/>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952F7570-5511-7561-724C-241850316280}"/>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417BFB27-51A9-9A81-884B-50786889A0E6}"/>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851DF940-8901-F83A-8016-5A1C8C013145}"/>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B7DF85FF-7670-9F9A-418A-062492C052C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1590288D-A067-B5E1-7267-0C82A247B608}"/>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2D6319B7-B682-726A-0D4D-B73E327A55AE}"/>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7A263167-9075-3199-197E-8A56E6AC986A}"/>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50033BF9-E52D-D869-07FF-958BF9F548C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05ADE92A-7B99-6941-A208-E0BDA7AC78F9}"/>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F7EB128D-4E0B-1119-5DA0-29B0A1704C1A}"/>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AA994FA-80E2-C94A-E96C-B5AA50159DA5}"/>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D7AE79E7-4CF6-010C-67B5-69D10B488E0F}"/>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2C28A97-102E-00E1-5EF7-C1527F4A873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350C2F21-FCFA-7946-D6E9-217E4BC90C80}"/>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1FD1A79A-0B4A-CE62-E357-D83DF4705746}"/>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13D76B25-DCC6-B33E-B4F0-FB9D5B80E6F1}"/>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611DE66-3F93-DC18-1A4D-3C1E599CCA0F}"/>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CF8151B7-AB7E-856C-2388-8738AC8A3030}"/>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BB35F60E-A3A0-A360-E9B6-7F04A788E755}"/>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D518564-F1F2-F7DC-C312-1AA4C21DE60B}"/>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61D99833-303A-39B7-3B9F-AA9640C1E147}"/>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F37A8D16-6A1A-B796-F4D0-67CA18FA34A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A6FBDB69-021F-3835-ADAB-0468F901C1A0}"/>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8313B260-B3A9-BA42-342A-D237B5F09ED4}"/>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733B92A-F753-A3FA-9983-A9E55D32D287}"/>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0FB59D5F-921D-A0EF-7F8B-8D4CA43E876C}"/>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DD89D4AF-3AE9-4D0D-332B-4BBA3295A233}"/>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83FA813C-9BA8-3695-536A-446C93F8545D}"/>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348B8C74-2A27-7C45-494C-DAD83C6CA0B8}"/>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F242C171-7FE7-CAAE-D69E-2DDDE4AF0866}"/>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214DB5F7-DEB5-FA5F-1EC6-96C36B7BF6D6}"/>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8EAEA892-1FAB-D0D0-F213-32EFC9A55545}"/>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770ECFD3-952A-C97D-3633-CE711CE32CFD}"/>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DCA5ECD-60B8-A55B-7CE9-0E7CF3C06620}"/>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AC8219C3-B49E-F593-4B63-F25C1D73A6F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9E9FFAD-6DB8-A681-45DB-E71CE84BB420}"/>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E572034-DDD5-3254-1D1C-EE40EB9255A0}"/>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D63A9765-50B6-F6A4-A7D7-C7C4723F1A30}"/>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27090AC9-3ECC-EC23-C740-1BE4A767B997}"/>
              </a:ext>
            </a:extLst>
          </p:cNvPr>
          <p:cNvSpPr>
            <a:spLocks noGrp="1"/>
          </p:cNvSpPr>
          <p:nvPr>
            <p:ph type="title"/>
          </p:nvPr>
        </p:nvSpPr>
        <p:spPr>
          <a:xfrm>
            <a:off x="1071541" y="856437"/>
            <a:ext cx="7772400" cy="1143000"/>
          </a:xfrm>
        </p:spPr>
        <p:txBody>
          <a:bodyPr/>
          <a:lstStyle/>
          <a:p>
            <a:r>
              <a:rPr lang="de-DE" sz="3200" dirty="0">
                <a:latin typeface="+mn-lt"/>
              </a:rPr>
              <a:t>Französisch an der Realschule</a:t>
            </a:r>
          </a:p>
        </p:txBody>
      </p:sp>
      <p:pic>
        <p:nvPicPr>
          <p:cNvPr id="3" name="Grafik 2">
            <a:extLst>
              <a:ext uri="{FF2B5EF4-FFF2-40B4-BE49-F238E27FC236}">
                <a16:creationId xmlns:a16="http://schemas.microsoft.com/office/drawing/2014/main" id="{81A67E51-74EA-D6AD-377D-236BBF7DFC8E}"/>
              </a:ext>
            </a:extLst>
          </p:cNvPr>
          <p:cNvPicPr>
            <a:picLocks noChangeAspect="1"/>
          </p:cNvPicPr>
          <p:nvPr/>
        </p:nvPicPr>
        <p:blipFill>
          <a:blip r:embed="rId2"/>
          <a:stretch>
            <a:fillRect/>
          </a:stretch>
        </p:blipFill>
        <p:spPr>
          <a:xfrm>
            <a:off x="6827024" y="598364"/>
            <a:ext cx="957371" cy="723773"/>
          </a:xfrm>
          <a:prstGeom prst="rect">
            <a:avLst/>
          </a:prstGeom>
        </p:spPr>
      </p:pic>
      <p:pic>
        <p:nvPicPr>
          <p:cNvPr id="59" name="Picture 9" descr="C:\Users\user\AppData\Local\Microsoft\Windows\Temporary Internet Files\Content.IE5\3UWGB2I9\MC900308542[1].wmf">
            <a:extLst>
              <a:ext uri="{FF2B5EF4-FFF2-40B4-BE49-F238E27FC236}">
                <a16:creationId xmlns:a16="http://schemas.microsoft.com/office/drawing/2014/main" id="{4094EC0A-A915-E971-40B4-B011A01EE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49" y="1098232"/>
            <a:ext cx="1137130" cy="344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3">
            <a:extLst>
              <a:ext uri="{FF2B5EF4-FFF2-40B4-BE49-F238E27FC236}">
                <a16:creationId xmlns:a16="http://schemas.microsoft.com/office/drawing/2014/main" id="{F2A383E1-EECC-CD7C-DDDE-64D307F61821}"/>
              </a:ext>
            </a:extLst>
          </p:cNvPr>
          <p:cNvSpPr txBox="1">
            <a:spLocks noChangeArrowheads="1"/>
          </p:cNvSpPr>
          <p:nvPr/>
        </p:nvSpPr>
        <p:spPr bwMode="gray">
          <a:xfrm>
            <a:off x="2559646" y="1853834"/>
            <a:ext cx="4796189" cy="3667125"/>
          </a:xfrm>
          <a:prstGeom prst="rect">
            <a:avLst/>
          </a:prstGeom>
        </p:spPr>
        <p:txBody>
          <a:bodyPr vert="horz" lIns="0" tIns="46800" rIns="0" bIns="0" rtlCol="0" anchor="t" anchorCtr="0">
            <a:no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Arial" panose="020B0604020202020204" pitchFamily="34" charset="0"/>
              </a:defRPr>
            </a:lvl1pPr>
            <a:lvl2pPr marL="457200" indent="0" algn="ctr"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buFontTx/>
              <a:buNone/>
              <a:defRPr/>
            </a:pPr>
            <a:r>
              <a:rPr lang="de-DE" sz="2000" b="1" dirty="0">
                <a:effectLst>
                  <a:outerShdw blurRad="38100" dist="38100" dir="2700000" algn="tl">
                    <a:srgbClr val="000000">
                      <a:alpha val="43137"/>
                    </a:srgbClr>
                  </a:outerShdw>
                </a:effectLst>
                <a:ea typeface="Verdana" pitchFamily="34" charset="0"/>
                <a:cs typeface="Verdana" pitchFamily="34" charset="0"/>
              </a:rPr>
              <a:t>Abschlussprüfung im Fach Französisch – DELF B1:</a:t>
            </a:r>
          </a:p>
          <a:p>
            <a:pPr>
              <a:buFontTx/>
              <a:buNone/>
              <a:defRPr/>
            </a:pPr>
            <a:endParaRPr lang="de-DE" sz="2000" b="1" dirty="0">
              <a:ea typeface="Verdana" pitchFamily="34" charset="0"/>
              <a:cs typeface="Verdana" pitchFamily="34" charset="0"/>
            </a:endParaRPr>
          </a:p>
          <a:p>
            <a:pPr marL="342900" indent="-342900">
              <a:buFont typeface="Arial" panose="020B0604020202020204" pitchFamily="34" charset="0"/>
              <a:buChar char="•"/>
              <a:defRPr/>
            </a:pPr>
            <a:r>
              <a:rPr lang="de-DE" sz="2000" dirty="0" err="1">
                <a:ea typeface="Verdana" pitchFamily="34" charset="0"/>
                <a:cs typeface="Verdana" pitchFamily="34" charset="0"/>
              </a:rPr>
              <a:t>Production</a:t>
            </a:r>
            <a:r>
              <a:rPr lang="de-DE" sz="2000" dirty="0">
                <a:ea typeface="Verdana" pitchFamily="34" charset="0"/>
                <a:cs typeface="Verdana" pitchFamily="34" charset="0"/>
              </a:rPr>
              <a:t> orale</a:t>
            </a:r>
          </a:p>
          <a:p>
            <a:pPr marL="342900" indent="-342900">
              <a:buFont typeface="Arial" panose="020B0604020202020204" pitchFamily="34" charset="0"/>
              <a:buChar char="•"/>
              <a:defRPr/>
            </a:pPr>
            <a:r>
              <a:rPr lang="de-DE" sz="2000" dirty="0" err="1">
                <a:ea typeface="Verdana" pitchFamily="34" charset="0"/>
                <a:cs typeface="Verdana" pitchFamily="34" charset="0"/>
              </a:rPr>
              <a:t>Compréhension</a:t>
            </a:r>
            <a:r>
              <a:rPr lang="de-DE" sz="2000" dirty="0">
                <a:ea typeface="Verdana" pitchFamily="34" charset="0"/>
                <a:cs typeface="Verdana" pitchFamily="34" charset="0"/>
              </a:rPr>
              <a:t> de </a:t>
            </a:r>
            <a:r>
              <a:rPr lang="de-DE" sz="2000" dirty="0" err="1">
                <a:ea typeface="Verdana" pitchFamily="34" charset="0"/>
                <a:cs typeface="Verdana" pitchFamily="34" charset="0"/>
              </a:rPr>
              <a:t>l‘oral</a:t>
            </a:r>
            <a:endParaRPr lang="de-DE" sz="2000" dirty="0">
              <a:ea typeface="Verdana" pitchFamily="34" charset="0"/>
              <a:cs typeface="Verdana" pitchFamily="34" charset="0"/>
            </a:endParaRPr>
          </a:p>
          <a:p>
            <a:pPr marL="342900" indent="-342900">
              <a:buFont typeface="Arial" panose="020B0604020202020204" pitchFamily="34" charset="0"/>
              <a:buChar char="•"/>
              <a:defRPr/>
            </a:pPr>
            <a:r>
              <a:rPr lang="de-DE" sz="2000" dirty="0" err="1">
                <a:ea typeface="Verdana" pitchFamily="34" charset="0"/>
                <a:cs typeface="Verdana" pitchFamily="34" charset="0"/>
              </a:rPr>
              <a:t>Compréhension</a:t>
            </a:r>
            <a:r>
              <a:rPr lang="de-DE" sz="2000" dirty="0">
                <a:ea typeface="Verdana" pitchFamily="34" charset="0"/>
                <a:cs typeface="Verdana" pitchFamily="34" charset="0"/>
              </a:rPr>
              <a:t> des </a:t>
            </a:r>
            <a:r>
              <a:rPr lang="de-DE" sz="2000" dirty="0" err="1">
                <a:ea typeface="Verdana" pitchFamily="34" charset="0"/>
                <a:cs typeface="Verdana" pitchFamily="34" charset="0"/>
              </a:rPr>
              <a:t>écrits</a:t>
            </a:r>
            <a:endParaRPr lang="de-DE" sz="2000" dirty="0">
              <a:ea typeface="Verdana" pitchFamily="34" charset="0"/>
              <a:cs typeface="Verdana" pitchFamily="34" charset="0"/>
            </a:endParaRPr>
          </a:p>
          <a:p>
            <a:pPr marL="342900" indent="-342900">
              <a:buFont typeface="Arial" panose="020B0604020202020204" pitchFamily="34" charset="0"/>
              <a:buChar char="•"/>
              <a:defRPr/>
            </a:pPr>
            <a:r>
              <a:rPr lang="de-DE" sz="2000" dirty="0" err="1">
                <a:ea typeface="Verdana" pitchFamily="34" charset="0"/>
                <a:cs typeface="Verdana" pitchFamily="34" charset="0"/>
              </a:rPr>
              <a:t>Production</a:t>
            </a:r>
            <a:r>
              <a:rPr lang="de-DE" sz="2000" dirty="0">
                <a:ea typeface="Verdana" pitchFamily="34" charset="0"/>
                <a:cs typeface="Verdana" pitchFamily="34" charset="0"/>
              </a:rPr>
              <a:t> </a:t>
            </a:r>
            <a:r>
              <a:rPr lang="de-DE" sz="2000" dirty="0" err="1">
                <a:ea typeface="Verdana" pitchFamily="34" charset="0"/>
                <a:cs typeface="Verdana" pitchFamily="34" charset="0"/>
              </a:rPr>
              <a:t>écrite</a:t>
            </a:r>
            <a:endParaRPr lang="de-DE" sz="2000" dirty="0">
              <a:ea typeface="Verdana" pitchFamily="34" charset="0"/>
              <a:cs typeface="Verdana" pitchFamily="34" charset="0"/>
            </a:endParaRPr>
          </a:p>
          <a:p>
            <a:pPr marL="342900" indent="-342900">
              <a:buFont typeface="Arial" panose="020B0604020202020204" pitchFamily="34" charset="0"/>
              <a:buChar char="•"/>
              <a:defRPr/>
            </a:pPr>
            <a:r>
              <a:rPr lang="de-DE" sz="2000" dirty="0">
                <a:ea typeface="Verdana" pitchFamily="34" charset="0"/>
                <a:cs typeface="Verdana" pitchFamily="34" charset="0"/>
              </a:rPr>
              <a:t>Version</a:t>
            </a:r>
          </a:p>
          <a:p>
            <a:pPr>
              <a:defRPr/>
            </a:pPr>
            <a:endParaRPr lang="de-DE" dirty="0"/>
          </a:p>
        </p:txBody>
      </p:sp>
      <p:sp>
        <p:nvSpPr>
          <p:cNvPr id="61" name="Abgerundetes Rechteck 60">
            <a:extLst>
              <a:ext uri="{FF2B5EF4-FFF2-40B4-BE49-F238E27FC236}">
                <a16:creationId xmlns:a16="http://schemas.microsoft.com/office/drawing/2014/main" id="{AFB1C4BF-6595-C271-72AB-46C753C551C1}"/>
              </a:ext>
            </a:extLst>
          </p:cNvPr>
          <p:cNvSpPr/>
          <p:nvPr/>
        </p:nvSpPr>
        <p:spPr>
          <a:xfrm>
            <a:off x="6196043" y="2775302"/>
            <a:ext cx="2731169" cy="1715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de-DE" sz="1800" b="1" dirty="0"/>
              <a:t>weltweit anerkanntes und zeitlich unbegrenztes staatliches Sprachdiplom</a:t>
            </a:r>
          </a:p>
        </p:txBody>
      </p:sp>
      <p:cxnSp>
        <p:nvCxnSpPr>
          <p:cNvPr id="62" name="Gerade Verbindung mit Pfeil 61">
            <a:extLst>
              <a:ext uri="{FF2B5EF4-FFF2-40B4-BE49-F238E27FC236}">
                <a16:creationId xmlns:a16="http://schemas.microsoft.com/office/drawing/2014/main" id="{2C0F07C0-675B-8047-BD01-320EF977CE62}"/>
              </a:ext>
            </a:extLst>
          </p:cNvPr>
          <p:cNvCxnSpPr/>
          <p:nvPr/>
        </p:nvCxnSpPr>
        <p:spPr>
          <a:xfrm>
            <a:off x="5574531" y="2290502"/>
            <a:ext cx="523373" cy="5360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3" name="Textplatzhalter 3">
            <a:extLst>
              <a:ext uri="{FF2B5EF4-FFF2-40B4-BE49-F238E27FC236}">
                <a16:creationId xmlns:a16="http://schemas.microsoft.com/office/drawing/2014/main" id="{A8A24EC5-492A-9BA5-004C-9FEA9677C746}"/>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51873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DA7BB-38BA-514A-0858-7787AD9E992B}"/>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C5D11F7-CABC-7DFC-90BC-AED77D617B6D}"/>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26</a:t>
            </a:fld>
            <a:endParaRPr lang="de-DE" dirty="0"/>
          </a:p>
        </p:txBody>
      </p:sp>
      <p:grpSp>
        <p:nvGrpSpPr>
          <p:cNvPr id="6" name="Gruppieren 5">
            <a:extLst>
              <a:ext uri="{FF2B5EF4-FFF2-40B4-BE49-F238E27FC236}">
                <a16:creationId xmlns:a16="http://schemas.microsoft.com/office/drawing/2014/main" id="{1F7503BA-5227-7A8A-E791-06ED381103E2}"/>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74C11DAC-D4D8-9A8B-4927-176786566FE1}"/>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9EF2070A-0A6F-8AD5-C957-F1629D3661D6}"/>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6A238F62-B7EC-1E40-FAAA-ECAA798739A5}"/>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90D4E502-784D-4654-D54B-9293F2E1A7A2}"/>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06512870-3CD5-3F82-ACC1-B78ABE6002AC}"/>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D372369D-5B56-EA10-1160-1407141D8A03}"/>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D307F6E9-FF87-922B-43B9-9245E6DE8A18}"/>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AF4B7385-0097-20A7-1133-841E99612185}"/>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090866F0-56A4-FDAE-17F6-A10E71D0BCFA}"/>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822BB4F1-B54F-22EA-F2D3-A761231FE08F}"/>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C8F0018C-9A22-B179-531E-1FDD69A9E1E1}"/>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E44D2AC8-4F40-D85D-DDA9-343FDE76D18A}"/>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E00C57DF-B14F-BA3C-886A-E2975CC65221}"/>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479FD4C-2C54-E16B-9FFC-133DB636079A}"/>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883D7FC7-5BED-43A9-EF9C-03A0F5B8853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9152D8F9-96A1-E9BC-D7F7-EE322827F357}"/>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09C8B548-2191-749D-6C2B-B472C76416B2}"/>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532439AF-6024-4804-24EB-C6B8701DFDAE}"/>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215999E4-3E4E-4781-9DA9-F187706C64B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AAAD5309-8019-E65D-C006-97A6D24471C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5B95BCAE-C1B5-77FB-A424-83272CE283C4}"/>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6D1350FC-DFB5-82B2-C784-EFBEDEF835AA}"/>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83F5358-88BF-7C46-6663-8B8EF80B2CD1}"/>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938FF111-CF62-0C26-37E2-333D083F8212}"/>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2F95FD98-421B-B718-B5E4-982F22C2B882}"/>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337F99F5-3823-4C1A-3221-C33D323877F2}"/>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E6F14015-F686-E652-3EFD-36E7EEAC3766}"/>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83E923D4-DF3D-3613-B8C1-58B67CB392B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D06A35A-8E71-9363-5169-482C1793F939}"/>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9D0ED244-8528-C716-898B-84112132BB5C}"/>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42C63ED-333C-D898-DD48-5B288E12C9C9}"/>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AA1DF40F-B856-D6DD-6AEA-939B47AC786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8CDE2E2B-A88F-1AE1-3A11-AE381CA46974}"/>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C8CCF1D-15A1-C4BA-803D-2546CF8886A5}"/>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10E5178F-9483-552C-3DEB-1CA8635357FF}"/>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08550E00-B2AD-9128-C88D-7B0925BF16DC}"/>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D4AD8E4F-C665-DBE2-1014-7C1F5B620CA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CED8C5F-8335-0337-8FF9-46A9EA35A7F6}"/>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9A651953-6C35-8CBE-C5A8-768153D8D7BD}"/>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ED72C785-6ADA-D5DD-B454-C2565FF28E14}"/>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410EAA2E-E0C7-F9C4-CD2C-2BF27E284B4C}"/>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6DE748F-3BE5-E820-795F-9C145494DF0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7BE0E9A2-1F8B-6014-0C82-18A77C19E8E4}"/>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5F175EE0-6C1E-8A5C-51BE-ADE5434FC4D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5039779D-F675-3B38-45E1-3AFB3AE5D2EE}"/>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D280FBB-D03F-9647-667D-B1A9238CDE2C}"/>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6747765E-57A6-B671-9BFC-64825EDFF205}"/>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52C4888-683D-A729-DFF9-2CEFDB100218}"/>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A90E5BD1-1F9D-13ED-F2AC-95D238443320}"/>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37A5E82F-CA16-D043-BB61-BC32FFB6B718}"/>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7B630C6D-6ACE-4563-C503-E0A2740F1B39}"/>
              </a:ext>
            </a:extLst>
          </p:cNvPr>
          <p:cNvSpPr>
            <a:spLocks noGrp="1"/>
          </p:cNvSpPr>
          <p:nvPr>
            <p:ph type="title"/>
          </p:nvPr>
        </p:nvSpPr>
        <p:spPr>
          <a:xfrm>
            <a:off x="667544" y="838340"/>
            <a:ext cx="7772400" cy="1143000"/>
          </a:xfrm>
        </p:spPr>
        <p:txBody>
          <a:bodyPr/>
          <a:lstStyle/>
          <a:p>
            <a:pPr algn="ctr"/>
            <a:r>
              <a:rPr lang="de-DE" sz="3200" b="1" dirty="0">
                <a:latin typeface="+mn-lt"/>
              </a:rPr>
              <a:t>Vorteile</a:t>
            </a:r>
          </a:p>
        </p:txBody>
      </p:sp>
      <p:pic>
        <p:nvPicPr>
          <p:cNvPr id="3" name="Grafik 2">
            <a:extLst>
              <a:ext uri="{FF2B5EF4-FFF2-40B4-BE49-F238E27FC236}">
                <a16:creationId xmlns:a16="http://schemas.microsoft.com/office/drawing/2014/main" id="{A47D547E-198F-DB46-D5EE-1CA065762C55}"/>
              </a:ext>
            </a:extLst>
          </p:cNvPr>
          <p:cNvPicPr>
            <a:picLocks noChangeAspect="1"/>
          </p:cNvPicPr>
          <p:nvPr/>
        </p:nvPicPr>
        <p:blipFill>
          <a:blip r:embed="rId2"/>
          <a:stretch>
            <a:fillRect/>
          </a:stretch>
        </p:blipFill>
        <p:spPr>
          <a:xfrm>
            <a:off x="5776061" y="667434"/>
            <a:ext cx="1143099" cy="864183"/>
          </a:xfrm>
          <a:prstGeom prst="rect">
            <a:avLst/>
          </a:prstGeom>
        </p:spPr>
      </p:pic>
      <p:sp>
        <p:nvSpPr>
          <p:cNvPr id="59" name="Inhaltsplatzhalter 2">
            <a:extLst>
              <a:ext uri="{FF2B5EF4-FFF2-40B4-BE49-F238E27FC236}">
                <a16:creationId xmlns:a16="http://schemas.microsoft.com/office/drawing/2014/main" id="{224C42B6-6451-E6D1-22B3-DC45A5E15C19}"/>
              </a:ext>
            </a:extLst>
          </p:cNvPr>
          <p:cNvSpPr txBox="1">
            <a:spLocks/>
          </p:cNvSpPr>
          <p:nvPr/>
        </p:nvSpPr>
        <p:spPr bwMode="gray">
          <a:xfrm>
            <a:off x="595735" y="1343191"/>
            <a:ext cx="8001000" cy="4114800"/>
          </a:xfrm>
          <a:prstGeom prst="rect">
            <a:avLst/>
          </a:prstGeom>
        </p:spPr>
        <p:txBody>
          <a:bodyPr vert="horz" lIns="0" tIns="46800" rIns="0" bIns="0" rtlCol="0" anchor="t" anchorCtr="0">
            <a:norm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Arial" panose="020B0604020202020204" pitchFamily="34" charset="0"/>
              </a:defRPr>
            </a:lvl1pPr>
            <a:lvl2pPr marL="457200" indent="0" algn="ctr"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defRPr/>
            </a:pPr>
            <a:endParaRPr lang="de-DE" dirty="0">
              <a:latin typeface="Gill Sans MT" panose="020B0502020104020203" pitchFamily="34" charset="0"/>
              <a:ea typeface="Verdana" pitchFamily="34" charset="0"/>
              <a:cs typeface="Verdana" pitchFamily="34" charset="0"/>
            </a:endParaRPr>
          </a:p>
          <a:p>
            <a:pPr marL="342900" indent="-342900">
              <a:buFont typeface="Arial" panose="020B0604020202020204" pitchFamily="34" charset="0"/>
              <a:buChar char="•"/>
              <a:defRPr/>
            </a:pPr>
            <a:r>
              <a:rPr lang="de-DE" sz="2000" dirty="0">
                <a:ea typeface="Verdana" pitchFamily="34" charset="0"/>
                <a:cs typeface="Verdana" pitchFamily="34" charset="0"/>
              </a:rPr>
              <a:t>Übertritt Gymnasium </a:t>
            </a:r>
          </a:p>
          <a:p>
            <a:pPr marL="342900" indent="-342900">
              <a:buFont typeface="Arial" panose="020B0604020202020204" pitchFamily="34" charset="0"/>
              <a:buChar char="•"/>
              <a:defRPr/>
            </a:pPr>
            <a:r>
              <a:rPr lang="de-DE" sz="2000" dirty="0">
                <a:ea typeface="Verdana" pitchFamily="34" charset="0"/>
                <a:cs typeface="Verdana" pitchFamily="34" charset="0"/>
              </a:rPr>
              <a:t>Voraussetzung für 13. Schuljahr an FOS</a:t>
            </a:r>
          </a:p>
          <a:p>
            <a:pPr marL="342900" indent="-342900">
              <a:buFont typeface="Arial" panose="020B0604020202020204" pitchFamily="34" charset="0"/>
              <a:buChar char="•"/>
              <a:defRPr/>
            </a:pPr>
            <a:r>
              <a:rPr lang="de-DE" sz="2000" dirty="0">
                <a:ea typeface="Verdana" pitchFamily="34" charset="0"/>
                <a:cs typeface="Verdana" pitchFamily="34" charset="0"/>
              </a:rPr>
              <a:t>Zusatzqualifikation bei Bewerbung (Englisch gilt mittlerweile als Selbstverständlichkeit)</a:t>
            </a:r>
          </a:p>
          <a:p>
            <a:pPr>
              <a:defRPr/>
            </a:pPr>
            <a:endParaRPr lang="de-DE" sz="2000" dirty="0">
              <a:ea typeface="Verdana" pitchFamily="34" charset="0"/>
              <a:cs typeface="Verdana" pitchFamily="34" charset="0"/>
            </a:endParaRPr>
          </a:p>
          <a:p>
            <a:pPr>
              <a:lnSpc>
                <a:spcPct val="110000"/>
              </a:lnSpc>
              <a:spcAft>
                <a:spcPct val="50000"/>
              </a:spcAft>
              <a:buClr>
                <a:srgbClr val="000000"/>
              </a:buClr>
            </a:pPr>
            <a:r>
              <a:rPr lang="de-DE" altLang="de-DE" sz="2000" b="1" dirty="0">
                <a:sym typeface="Wingdings" panose="05000000000000000000" pitchFamily="2" charset="2"/>
              </a:rPr>
              <a:t> </a:t>
            </a:r>
            <a:r>
              <a:rPr lang="de-DE" altLang="de-DE" sz="2000" b="1" dirty="0"/>
              <a:t>2.500 deutsche Unternehmen</a:t>
            </a:r>
            <a:r>
              <a:rPr lang="de-DE" altLang="de-DE" sz="2000" dirty="0"/>
              <a:t> in Frankreich </a:t>
            </a:r>
          </a:p>
          <a:p>
            <a:pPr>
              <a:lnSpc>
                <a:spcPct val="110000"/>
              </a:lnSpc>
              <a:spcAft>
                <a:spcPct val="50000"/>
              </a:spcAft>
              <a:buClr>
                <a:srgbClr val="000000"/>
              </a:buClr>
            </a:pPr>
            <a:r>
              <a:rPr lang="de-DE" altLang="de-DE" sz="2000" b="1" dirty="0">
                <a:sym typeface="Wingdings" panose="05000000000000000000" pitchFamily="2" charset="2"/>
              </a:rPr>
              <a:t> </a:t>
            </a:r>
            <a:r>
              <a:rPr lang="de-DE" altLang="de-DE" sz="2000" b="1" dirty="0"/>
              <a:t>2.200 französische Unternehmen</a:t>
            </a:r>
            <a:r>
              <a:rPr lang="de-DE" altLang="de-DE" sz="2000" dirty="0"/>
              <a:t> in Deutschland (L`Oréal, </a:t>
            </a:r>
            <a:r>
              <a:rPr lang="de-DE" altLang="de-DE" sz="2000" dirty="0" err="1"/>
              <a:t>Michelin,Total</a:t>
            </a:r>
            <a:r>
              <a:rPr lang="de-DE" altLang="de-DE" sz="2000" dirty="0"/>
              <a:t>, Airbus, etc.)</a:t>
            </a:r>
          </a:p>
          <a:p>
            <a:pPr>
              <a:defRPr/>
            </a:pPr>
            <a:endParaRPr lang="de-DE" dirty="0">
              <a:latin typeface="Gill Sans MT" panose="020B0502020104020203" pitchFamily="34" charset="0"/>
            </a:endParaRPr>
          </a:p>
        </p:txBody>
      </p:sp>
      <p:sp>
        <p:nvSpPr>
          <p:cNvPr id="60" name="Textplatzhalter 3">
            <a:extLst>
              <a:ext uri="{FF2B5EF4-FFF2-40B4-BE49-F238E27FC236}">
                <a16:creationId xmlns:a16="http://schemas.microsoft.com/office/drawing/2014/main" id="{BA60F0D8-B197-EEB6-8CFA-54F1E0473B05}"/>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16474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FB83-BDFF-8D99-37DB-66880A2FC14D}"/>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CB0E5ED-5CBA-4246-FC38-D7D9A96C6163}"/>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27</a:t>
            </a:fld>
            <a:endParaRPr lang="de-DE" dirty="0"/>
          </a:p>
        </p:txBody>
      </p:sp>
      <p:grpSp>
        <p:nvGrpSpPr>
          <p:cNvPr id="6" name="Gruppieren 5">
            <a:extLst>
              <a:ext uri="{FF2B5EF4-FFF2-40B4-BE49-F238E27FC236}">
                <a16:creationId xmlns:a16="http://schemas.microsoft.com/office/drawing/2014/main" id="{08992780-AD0D-4252-8ECD-8DD5AAFDF956}"/>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C8B0A711-CF3A-6509-CC02-35B556D5B51F}"/>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3912887E-6DDC-A9F3-F2AE-E98AAF6D5892}"/>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5041FA73-4E7F-86EE-35F7-4BEBAA6F7B88}"/>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1957740C-DD32-A089-2005-A16E340F2134}"/>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5F6FDA73-1857-E771-72DB-12DEBA4E2451}"/>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3690365B-44CB-9CDF-29B2-40A76C862580}"/>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76701EF4-4BFD-1B66-715D-D8F8531ACAB1}"/>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789A34D4-2544-069A-486A-7D1C7346AF9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3226B34-B773-B25F-7596-AF41A93C3D83}"/>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874C49F-0293-FD6C-CBAB-7ED87C59AFA7}"/>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8E4855FF-9466-0591-4CE2-7E70A0FF42DC}"/>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BE1A53B-073A-742A-428E-FDBAC19B448C}"/>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37A98720-E508-A65D-3CBA-50127DC41468}"/>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9A4D4D06-830B-7F55-0F13-8C1103B72256}"/>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E1D73C5A-E8BB-DD54-AF60-BB16E8F38EA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4C4202D0-4CC0-D69F-8228-A4E48FC56C5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8341740E-E181-7295-1961-AE98221196A0}"/>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A53BFF47-7360-F259-F74F-DC33BBEBE255}"/>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E6C0A03C-67AB-7026-3954-D0F270FB6234}"/>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74088A81-A0E3-6AD1-F37B-83105BC31BE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2AC15838-DF90-925F-9A97-A66968AE8595}"/>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1DB39720-F932-F02E-6796-C074104A7582}"/>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CD99BC9B-B0C8-3F76-92B5-C84A3D85B5CA}"/>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FF2BB267-7ECF-2F87-0498-27352F962A5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05A86372-254D-03A2-40A0-A70333E22EC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BD271F9D-0F73-E463-2491-2BE9FB6A09D6}"/>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300093FF-669A-435A-610E-9221502332E2}"/>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00F27C0-BDA8-094E-D829-0CC9749562B3}"/>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485498D3-9C18-0C7A-1214-A3DDE10A551C}"/>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56D065D1-D30F-54ED-FD72-86AFE2389994}"/>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B53883FF-5081-DA2F-7D19-D017269E0A73}"/>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A44E80CD-B36D-AC14-5D3D-D2330257B73B}"/>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3BBB1EC3-B537-EA40-B7AA-5829057F243C}"/>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8BBC9266-46CA-D80D-A0ED-16E86C5515B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9DF53173-21BB-9681-C505-967433BE2B73}"/>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D803D705-6626-364D-5F67-2EDC7B481020}"/>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99A7CA6-4CF4-45D6-8889-85E9F8A45093}"/>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3ED8301A-81CF-99C8-3DC4-590B3E1576BB}"/>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A7C08CE0-8C82-56B6-B5F9-BFCD5923915F}"/>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15A3347F-4A8B-67A1-2BCD-DA37A039C67C}"/>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E25A4F98-5598-C005-F9FA-16156859CF29}"/>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15E454AA-73FB-6D9A-C461-65412448AF3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1012AFC-CE4B-FD86-D613-ADEB2ED193AF}"/>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D96B3BE4-2D19-A95E-FB11-CDD153F17DFE}"/>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3B4BFF1C-A5F7-24FC-A700-F7054FCFA44C}"/>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C8A1AB91-5E62-F52D-8B73-81229960158D}"/>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A72F4A9F-2F78-1932-2231-EA85F9C93BE7}"/>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380202E8-3563-53C2-0607-C9561CF1A59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939418DE-40D9-60CC-C171-DA6A9F06F270}"/>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E79FF8EB-BD0C-42AE-635A-CF701910765E}"/>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2CDA4F65-2F3D-C98C-068B-442A17144820}"/>
              </a:ext>
            </a:extLst>
          </p:cNvPr>
          <p:cNvSpPr>
            <a:spLocks noGrp="1"/>
          </p:cNvSpPr>
          <p:nvPr>
            <p:ph type="title"/>
          </p:nvPr>
        </p:nvSpPr>
        <p:spPr>
          <a:xfrm>
            <a:off x="685800" y="609600"/>
            <a:ext cx="7772400" cy="1143000"/>
          </a:xfrm>
        </p:spPr>
        <p:txBody>
          <a:bodyPr/>
          <a:lstStyle/>
          <a:p>
            <a:pPr algn="ctr"/>
            <a:r>
              <a:rPr lang="de-DE" sz="3200" b="1" dirty="0">
                <a:latin typeface="+mn-lt"/>
              </a:rPr>
              <a:t>Vorteile</a:t>
            </a:r>
          </a:p>
        </p:txBody>
      </p:sp>
      <p:pic>
        <p:nvPicPr>
          <p:cNvPr id="3" name="Grafik 2">
            <a:extLst>
              <a:ext uri="{FF2B5EF4-FFF2-40B4-BE49-F238E27FC236}">
                <a16:creationId xmlns:a16="http://schemas.microsoft.com/office/drawing/2014/main" id="{15A87A85-4D6E-8F53-C75E-403E1EF8F397}"/>
              </a:ext>
            </a:extLst>
          </p:cNvPr>
          <p:cNvPicPr>
            <a:picLocks noChangeAspect="1"/>
          </p:cNvPicPr>
          <p:nvPr/>
        </p:nvPicPr>
        <p:blipFill>
          <a:blip r:embed="rId2"/>
          <a:stretch>
            <a:fillRect/>
          </a:stretch>
        </p:blipFill>
        <p:spPr>
          <a:xfrm>
            <a:off x="5665271" y="340969"/>
            <a:ext cx="1143099" cy="864183"/>
          </a:xfrm>
          <a:prstGeom prst="rect">
            <a:avLst/>
          </a:prstGeom>
        </p:spPr>
      </p:pic>
      <p:sp>
        <p:nvSpPr>
          <p:cNvPr id="59" name="Inhaltsplatzhalter 2">
            <a:extLst>
              <a:ext uri="{FF2B5EF4-FFF2-40B4-BE49-F238E27FC236}">
                <a16:creationId xmlns:a16="http://schemas.microsoft.com/office/drawing/2014/main" id="{987E261B-2129-94D8-1C1D-26698EAECC5A}"/>
              </a:ext>
            </a:extLst>
          </p:cNvPr>
          <p:cNvSpPr txBox="1">
            <a:spLocks/>
          </p:cNvSpPr>
          <p:nvPr/>
        </p:nvSpPr>
        <p:spPr bwMode="gray">
          <a:xfrm>
            <a:off x="436637" y="1118715"/>
            <a:ext cx="8229600" cy="4139908"/>
          </a:xfrm>
          <a:prstGeom prst="rect">
            <a:avLst/>
          </a:prstGeom>
        </p:spPr>
        <p:txBody>
          <a:bodyPr vert="horz" lIns="0" tIns="46800" rIns="0" bIns="0" rtlCol="0" anchor="t" anchorCtr="0">
            <a:norm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Arial" panose="020B0604020202020204" pitchFamily="34" charset="0"/>
              </a:defRPr>
            </a:lvl1pPr>
            <a:lvl2pPr marL="457200" indent="0" algn="ctr"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defRPr/>
            </a:pPr>
            <a:endParaRPr lang="de-DE" dirty="0">
              <a:latin typeface="Gill Sans MT" panose="020B0502020104020203" pitchFamily="34" charset="0"/>
              <a:ea typeface="Verdana" pitchFamily="34" charset="0"/>
              <a:cs typeface="Verdana" pitchFamily="34" charset="0"/>
            </a:endParaRPr>
          </a:p>
          <a:p>
            <a:pPr>
              <a:defRPr/>
            </a:pPr>
            <a:endParaRPr lang="de-DE" dirty="0">
              <a:latin typeface="Gill Sans MT" panose="020B0502020104020203" pitchFamily="34" charset="0"/>
              <a:ea typeface="Verdana" pitchFamily="34" charset="0"/>
              <a:cs typeface="Verdana" pitchFamily="34" charset="0"/>
            </a:endParaRPr>
          </a:p>
          <a:p>
            <a:pPr>
              <a:lnSpc>
                <a:spcPct val="110000"/>
              </a:lnSpc>
              <a:spcAft>
                <a:spcPct val="50000"/>
              </a:spcAft>
              <a:buClr>
                <a:srgbClr val="000000"/>
              </a:buClr>
            </a:pPr>
            <a:endParaRPr lang="de-DE" altLang="de-DE" b="1" dirty="0">
              <a:latin typeface="Arial" panose="020B0604020202020204" pitchFamily="34" charset="0"/>
              <a:sym typeface="Wingdings" panose="05000000000000000000" pitchFamily="2" charset="2"/>
            </a:endParaRPr>
          </a:p>
          <a:p>
            <a:pPr>
              <a:lnSpc>
                <a:spcPct val="110000"/>
              </a:lnSpc>
              <a:spcAft>
                <a:spcPct val="50000"/>
              </a:spcAft>
              <a:buClr>
                <a:srgbClr val="000000"/>
              </a:buClr>
            </a:pPr>
            <a:endParaRPr lang="de-DE" altLang="de-DE" b="1" dirty="0">
              <a:latin typeface="Arial" panose="020B0604020202020204" pitchFamily="34" charset="0"/>
              <a:sym typeface="Wingdings" panose="05000000000000000000" pitchFamily="2" charset="2"/>
            </a:endParaRPr>
          </a:p>
          <a:p>
            <a:pPr>
              <a:lnSpc>
                <a:spcPct val="110000"/>
              </a:lnSpc>
              <a:spcAft>
                <a:spcPct val="50000"/>
              </a:spcAft>
              <a:buClr>
                <a:srgbClr val="000000"/>
              </a:buClr>
            </a:pPr>
            <a:r>
              <a:rPr lang="de-DE" sz="2000" dirty="0"/>
              <a:t>Französisch schafft Zugang zu einer spannenden Kultur und Lebensweise...</a:t>
            </a:r>
          </a:p>
          <a:p>
            <a:pPr>
              <a:lnSpc>
                <a:spcPct val="110000"/>
              </a:lnSpc>
              <a:spcAft>
                <a:spcPct val="50000"/>
              </a:spcAft>
              <a:buClr>
                <a:srgbClr val="000000"/>
              </a:buClr>
            </a:pPr>
            <a:r>
              <a:rPr lang="de-DE" altLang="de-DE" sz="2000" b="1" dirty="0">
                <a:sym typeface="Wingdings" panose="05000000000000000000" pitchFamily="2" charset="2"/>
              </a:rPr>
              <a:t>hohes Motivationspotenzial</a:t>
            </a:r>
            <a:endParaRPr lang="de-DE" sz="2000" dirty="0"/>
          </a:p>
        </p:txBody>
      </p:sp>
      <p:pic>
        <p:nvPicPr>
          <p:cNvPr id="60" name="Grafik 59">
            <a:extLst>
              <a:ext uri="{FF2B5EF4-FFF2-40B4-BE49-F238E27FC236}">
                <a16:creationId xmlns:a16="http://schemas.microsoft.com/office/drawing/2014/main" id="{8E24D297-B2E8-5AC9-C2F1-3EE574643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6" y="1323569"/>
            <a:ext cx="2032694" cy="1143000"/>
          </a:xfrm>
          <a:prstGeom prst="rect">
            <a:avLst/>
          </a:prstGeom>
        </p:spPr>
      </p:pic>
      <p:pic>
        <p:nvPicPr>
          <p:cNvPr id="61" name="Grafik 60">
            <a:extLst>
              <a:ext uri="{FF2B5EF4-FFF2-40B4-BE49-F238E27FC236}">
                <a16:creationId xmlns:a16="http://schemas.microsoft.com/office/drawing/2014/main" id="{BF3AA844-2679-A88F-5A6F-FD160CDFA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494" y="1320090"/>
            <a:ext cx="1143000" cy="1143000"/>
          </a:xfrm>
          <a:prstGeom prst="rect">
            <a:avLst/>
          </a:prstGeom>
        </p:spPr>
      </p:pic>
      <p:pic>
        <p:nvPicPr>
          <p:cNvPr id="62" name="Grafik 61">
            <a:extLst>
              <a:ext uri="{FF2B5EF4-FFF2-40B4-BE49-F238E27FC236}">
                <a16:creationId xmlns:a16="http://schemas.microsoft.com/office/drawing/2014/main" id="{5753055B-AE6F-6400-A304-0836F3B3B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3211" y="2967354"/>
            <a:ext cx="1122390" cy="1694259"/>
          </a:xfrm>
          <a:prstGeom prst="rect">
            <a:avLst/>
          </a:prstGeom>
        </p:spPr>
      </p:pic>
      <p:pic>
        <p:nvPicPr>
          <p:cNvPr id="63" name="Grafik 62">
            <a:extLst>
              <a:ext uri="{FF2B5EF4-FFF2-40B4-BE49-F238E27FC236}">
                <a16:creationId xmlns:a16="http://schemas.microsoft.com/office/drawing/2014/main" id="{499DC568-5EC9-2DD8-717A-3432AF69A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3815" y="2956215"/>
            <a:ext cx="1694259" cy="1694259"/>
          </a:xfrm>
          <a:prstGeom prst="rect">
            <a:avLst/>
          </a:prstGeom>
        </p:spPr>
      </p:pic>
      <p:pic>
        <p:nvPicPr>
          <p:cNvPr id="64" name="Grafik 63">
            <a:extLst>
              <a:ext uri="{FF2B5EF4-FFF2-40B4-BE49-F238E27FC236}">
                <a16:creationId xmlns:a16="http://schemas.microsoft.com/office/drawing/2014/main" id="{FD7B7D12-8732-7089-4111-EB7EE4CF78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7619" y="2967354"/>
            <a:ext cx="1446832" cy="1734019"/>
          </a:xfrm>
          <a:prstGeom prst="rect">
            <a:avLst/>
          </a:prstGeom>
        </p:spPr>
      </p:pic>
      <p:sp>
        <p:nvSpPr>
          <p:cNvPr id="65" name="Textplatzhalter 3">
            <a:extLst>
              <a:ext uri="{FF2B5EF4-FFF2-40B4-BE49-F238E27FC236}">
                <a16:creationId xmlns:a16="http://schemas.microsoft.com/office/drawing/2014/main" id="{9B9D9F27-A13A-AAB8-560E-77C7A6F32EC5}"/>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281905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25E28-28DE-936F-0F2A-8E29EFE10611}"/>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ADFECDD8-E240-47B0-B552-6A58D2037DD1}"/>
              </a:ext>
            </a:extLst>
          </p:cNvPr>
          <p:cNvSpPr>
            <a:spLocks noGrp="1"/>
          </p:cNvSpPr>
          <p:nvPr>
            <p:ph type="body" sz="quarter" idx="13"/>
          </p:nvPr>
        </p:nvSpPr>
        <p:spPr>
          <a:xfrm>
            <a:off x="471486" y="4703683"/>
            <a:ext cx="516783" cy="173117"/>
          </a:xfrm>
        </p:spPr>
        <p:txBody>
          <a:bodyPr/>
          <a:lstStyle/>
          <a:p>
            <a:r>
              <a:rPr lang="de-DE" dirty="0"/>
              <a:t>#MPR</a:t>
            </a:r>
          </a:p>
        </p:txBody>
      </p:sp>
      <p:sp>
        <p:nvSpPr>
          <p:cNvPr id="5" name="Foliennummernplatzhalter 4">
            <a:extLst>
              <a:ext uri="{FF2B5EF4-FFF2-40B4-BE49-F238E27FC236}">
                <a16:creationId xmlns:a16="http://schemas.microsoft.com/office/drawing/2014/main" id="{91823FD5-3989-5EDE-6374-6586642FE375}"/>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28</a:t>
            </a:fld>
            <a:endParaRPr lang="de-DE" dirty="0"/>
          </a:p>
        </p:txBody>
      </p:sp>
      <p:grpSp>
        <p:nvGrpSpPr>
          <p:cNvPr id="6" name="Gruppieren 5">
            <a:extLst>
              <a:ext uri="{FF2B5EF4-FFF2-40B4-BE49-F238E27FC236}">
                <a16:creationId xmlns:a16="http://schemas.microsoft.com/office/drawing/2014/main" id="{6DB20C98-3246-C91A-B09A-21CF88965FD6}"/>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92EFC518-E681-527D-F5BA-F8DA16631991}"/>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D76048F-2A9A-E42E-8F4D-869C4514787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7CBADF9-2F87-ECF5-733E-760C78C10692}"/>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E0C09FB0-82FB-9513-62C2-64F5E2FC729E}"/>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4D6809B0-AC9F-1DCB-8F35-3C9F113E66D1}"/>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D0659E32-D91F-5949-483A-7EDE3332BE95}"/>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8927FA61-44CC-4C9B-8B07-ECD689F4685C}"/>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63318241-E11C-E70B-386D-4BDB92CE58C7}"/>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B67A112C-E818-48C5-3C96-2B27ED90DF20}"/>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719A3913-7138-8D39-A07B-53AD990D7C3F}"/>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07F40EA6-C3D6-538A-8594-A6C2E45C7094}"/>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1FDA6CA-59A3-8062-1172-CD4CADBCAE0B}"/>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31F047EA-842B-DACC-8332-12E86C6B61E1}"/>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392B37A6-059D-4863-A473-022F077EABE8}"/>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8B65DFE-1F78-DF46-B4C7-C75B95DCDA5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A1302A97-74F7-0D90-F60B-BE7C5CE1726F}"/>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739971B7-9AB4-658C-4B23-D00D18E56064}"/>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FDF4BB09-C922-2B6E-7E45-55F68B1380F4}"/>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3F017415-B438-F519-208D-05434C89D00B}"/>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BDDC0848-55A2-9664-33E1-5250145E97C8}"/>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D07D1F13-0131-989D-DBAD-CA6CAB363527}"/>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EE22EE52-732E-E142-25DC-12F9BDF6EBF3}"/>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7AAD3DF-C415-C3B6-C925-8F760A9D161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568417B2-A6A5-1103-C60F-75DFCBF71F5B}"/>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708DD4E2-09E8-3444-4E16-5CB0C0744C48}"/>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B9194C5C-343C-3FE8-06AB-8A78885BED87}"/>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E9EC8341-A004-BF90-D87F-73B2FF4FA084}"/>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C1F5A2F0-5F87-1A47-5F21-93B2792D2128}"/>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62B34AF-3A8D-87ED-EC70-E84E718FF22F}"/>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6496D398-8928-F461-EE97-55765C5E97F0}"/>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DD283AB-EF83-5062-8658-5FFEF669A452}"/>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98B942C1-0E52-BAAF-6BE3-918B35E9BD1F}"/>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F6BDDD4D-ADD4-4D7C-9F9E-BE47BEF3E170}"/>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C8DFC1B8-6E91-5BE3-4DE4-B2ECCB747892}"/>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D6ABE4B0-081F-992C-3F85-DF396AE117CC}"/>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06B4B62D-5052-BA17-4EAB-AE2868E1E97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9A0A2A4-1316-2740-01A6-45F54CF5F5B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A9B67CFC-6AB3-5321-D895-CADC15CA10B7}"/>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D8DBB3E7-8C4B-C0FC-592D-E68FB1F2CE67}"/>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7E63D7CA-D677-EE07-B822-2F9D306648C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B52FC2F-D2B5-37A2-E2F4-09DFE9B57FD6}"/>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4124A599-D215-B0AD-DE66-8B813E379FA7}"/>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4E6F4594-575A-8D0A-802D-6F8198D843DC}"/>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3BEC12CE-D40B-4CCE-A571-3A47919BBB70}"/>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708ABF68-A486-DF4A-D034-5FAF697D0E45}"/>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4CBA50FA-B171-17D4-D330-9D9C4163B397}"/>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DF956890-0AD5-6E78-B574-9EEA545ED8FB}"/>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976B1A47-D292-063D-19EE-E4C26AB31659}"/>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9CDFC95D-A5D7-F480-A9F4-56CEF9C12E32}"/>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0802294A-399F-8FBF-D8FF-EDD6E27CA21C}"/>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03BF242E-C776-375B-4F53-BBF2131D34DF}"/>
              </a:ext>
            </a:extLst>
          </p:cNvPr>
          <p:cNvSpPr>
            <a:spLocks noGrp="1"/>
          </p:cNvSpPr>
          <p:nvPr>
            <p:ph type="title"/>
          </p:nvPr>
        </p:nvSpPr>
        <p:spPr>
          <a:xfrm>
            <a:off x="2313646" y="385521"/>
            <a:ext cx="7772400" cy="1143000"/>
          </a:xfrm>
        </p:spPr>
        <p:txBody>
          <a:bodyPr/>
          <a:lstStyle/>
          <a:p>
            <a:r>
              <a:rPr lang="de-DE" sz="3200" dirty="0">
                <a:latin typeface="+mn-lt"/>
              </a:rPr>
              <a:t>Keine Angst vor Französisch</a:t>
            </a:r>
          </a:p>
        </p:txBody>
      </p:sp>
      <p:pic>
        <p:nvPicPr>
          <p:cNvPr id="59" name="Inhaltsplatzhalter 3">
            <a:extLst>
              <a:ext uri="{FF2B5EF4-FFF2-40B4-BE49-F238E27FC236}">
                <a16:creationId xmlns:a16="http://schemas.microsoft.com/office/drawing/2014/main" id="{E06EBF91-53E1-2CA1-6487-08702FF90CBC}"/>
              </a:ext>
            </a:extLst>
          </p:cNvPr>
          <p:cNvPicPr>
            <a:picLocks noChangeAspect="1"/>
          </p:cNvPicPr>
          <p:nvPr/>
        </p:nvPicPr>
        <p:blipFill>
          <a:blip r:embed="rId2"/>
          <a:stretch>
            <a:fillRect/>
          </a:stretch>
        </p:blipFill>
        <p:spPr bwMode="gray">
          <a:xfrm>
            <a:off x="530279" y="917850"/>
            <a:ext cx="7048501" cy="527884"/>
          </a:xfrm>
          <a:prstGeom prst="rect">
            <a:avLst/>
          </a:prstGeom>
          <a:solidFill>
            <a:schemeClr val="bg1"/>
          </a:solidFill>
        </p:spPr>
      </p:pic>
      <p:pic>
        <p:nvPicPr>
          <p:cNvPr id="3" name="Grafik 2">
            <a:extLst>
              <a:ext uri="{FF2B5EF4-FFF2-40B4-BE49-F238E27FC236}">
                <a16:creationId xmlns:a16="http://schemas.microsoft.com/office/drawing/2014/main" id="{E27EDB82-08C4-C2F0-A43C-B1430749C8E6}"/>
              </a:ext>
            </a:extLst>
          </p:cNvPr>
          <p:cNvPicPr>
            <a:picLocks noChangeAspect="1"/>
          </p:cNvPicPr>
          <p:nvPr/>
        </p:nvPicPr>
        <p:blipFill>
          <a:blip r:embed="rId3"/>
          <a:stretch>
            <a:fillRect/>
          </a:stretch>
        </p:blipFill>
        <p:spPr>
          <a:xfrm>
            <a:off x="6403364" y="890044"/>
            <a:ext cx="1311606" cy="991574"/>
          </a:xfrm>
          <a:prstGeom prst="rect">
            <a:avLst/>
          </a:prstGeom>
        </p:spPr>
      </p:pic>
      <p:sp>
        <p:nvSpPr>
          <p:cNvPr id="60" name="Rectangle 1027">
            <a:extLst>
              <a:ext uri="{FF2B5EF4-FFF2-40B4-BE49-F238E27FC236}">
                <a16:creationId xmlns:a16="http://schemas.microsoft.com/office/drawing/2014/main" id="{EFADB092-3B17-8B77-F7B6-B580502A718E}"/>
              </a:ext>
            </a:extLst>
          </p:cNvPr>
          <p:cNvSpPr txBox="1">
            <a:spLocks noChangeArrowheads="1"/>
          </p:cNvSpPr>
          <p:nvPr/>
        </p:nvSpPr>
        <p:spPr>
          <a:xfrm>
            <a:off x="530279" y="1437441"/>
            <a:ext cx="5854518" cy="1654675"/>
          </a:xfrm>
          <a:prstGeom prst="rect">
            <a:avLst/>
          </a:prstGeom>
          <a:solidFill>
            <a:srgbClr val="FF5050"/>
          </a:solidFill>
        </p:spPr>
        <p:txBody>
          <a:bodyPr vert="horz" lIns="68580" tIns="34290" rIns="68580" bIns="3429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de-DE" altLang="de-DE" sz="5500" dirty="0">
              <a:solidFill>
                <a:srgbClr val="0000FF"/>
              </a:solidFill>
              <a:latin typeface="Verdana" panose="020B0604030504040204" pitchFamily="34" charset="0"/>
              <a:ea typeface="Verdana" panose="020B0604030504040204" pitchFamily="34" charset="0"/>
              <a:cs typeface="Verdana" panose="020B0604030504040204" pitchFamily="34" charset="0"/>
            </a:endParaRPr>
          </a:p>
          <a:p>
            <a:pPr>
              <a:buFontTx/>
              <a:buNone/>
            </a:pPr>
            <a:r>
              <a:rPr lang="de-DE" altLang="de-DE" sz="5500" dirty="0">
                <a:solidFill>
                  <a:srgbClr val="0000FF"/>
                </a:solidFill>
                <a:latin typeface="Arial" panose="020B0604020202020204" pitchFamily="34" charset="0"/>
                <a:ea typeface="Verdana" panose="020B0604030504040204" pitchFamily="34" charset="0"/>
                <a:cs typeface="Arial" panose="020B0604020202020204" pitchFamily="34" charset="0"/>
              </a:rPr>
              <a:t>36% ableitbarer Wortschatz aus dem Deutschen</a:t>
            </a:r>
            <a:endParaRPr lang="de-DE" altLang="de-DE" sz="5500" dirty="0">
              <a:latin typeface="Arial" panose="020B0604020202020204" pitchFamily="34" charset="0"/>
              <a:ea typeface="Verdana" panose="020B0604030504040204" pitchFamily="34" charset="0"/>
              <a:cs typeface="Arial" panose="020B0604020202020204" pitchFamily="34" charset="0"/>
            </a:endParaRPr>
          </a:p>
          <a:p>
            <a:pPr>
              <a:buFontTx/>
              <a:buNone/>
            </a:pPr>
            <a:r>
              <a:rPr lang="de-DE" altLang="de-DE" sz="5500" dirty="0" err="1">
                <a:latin typeface="Arial" panose="020B0604020202020204" pitchFamily="34" charset="0"/>
                <a:ea typeface="Verdana" panose="020B0604030504040204" pitchFamily="34" charset="0"/>
                <a:cs typeface="Arial" panose="020B0604020202020204" pitchFamily="34" charset="0"/>
              </a:rPr>
              <a:t>contrôle</a:t>
            </a:r>
            <a:r>
              <a:rPr lang="de-DE" altLang="de-DE" sz="5500" dirty="0">
                <a:latin typeface="Arial" panose="020B0604020202020204" pitchFamily="34" charset="0"/>
                <a:ea typeface="Verdana" panose="020B0604030504040204" pitchFamily="34" charset="0"/>
                <a:cs typeface="Arial" panose="020B0604020202020204" pitchFamily="34" charset="0"/>
              </a:rPr>
              <a:t>		Kontrolle</a:t>
            </a:r>
          </a:p>
          <a:p>
            <a:pPr>
              <a:buFontTx/>
              <a:buNone/>
            </a:pPr>
            <a:r>
              <a:rPr lang="de-DE" altLang="de-DE" sz="5500" dirty="0" err="1">
                <a:latin typeface="Arial" panose="020B0604020202020204" pitchFamily="34" charset="0"/>
                <a:ea typeface="Verdana" panose="020B0604030504040204" pitchFamily="34" charset="0"/>
                <a:cs typeface="Arial" panose="020B0604020202020204" pitchFamily="34" charset="0"/>
              </a:rPr>
              <a:t>fenêtre</a:t>
            </a:r>
            <a:r>
              <a:rPr lang="de-DE" altLang="de-DE" sz="5500" dirty="0">
                <a:latin typeface="Arial" panose="020B0604020202020204" pitchFamily="34" charset="0"/>
                <a:ea typeface="Verdana" panose="020B0604030504040204" pitchFamily="34" charset="0"/>
                <a:cs typeface="Arial" panose="020B0604020202020204" pitchFamily="34" charset="0"/>
              </a:rPr>
              <a:t>		Fenster</a:t>
            </a:r>
          </a:p>
          <a:p>
            <a:pPr>
              <a:buFontTx/>
              <a:buNone/>
            </a:pPr>
            <a:r>
              <a:rPr lang="de-DE" altLang="de-DE" sz="5500" dirty="0" err="1">
                <a:latin typeface="Arial" panose="020B0604020202020204" pitchFamily="34" charset="0"/>
                <a:ea typeface="Verdana" panose="020B0604030504040204" pitchFamily="34" charset="0"/>
                <a:cs typeface="Arial" panose="020B0604020202020204" pitchFamily="34" charset="0"/>
              </a:rPr>
              <a:t>Rechercher</a:t>
            </a:r>
            <a:r>
              <a:rPr lang="de-DE" altLang="de-DE" sz="5500" dirty="0">
                <a:latin typeface="Arial" panose="020B0604020202020204" pitchFamily="34" charset="0"/>
                <a:ea typeface="Verdana" panose="020B0604030504040204" pitchFamily="34" charset="0"/>
                <a:cs typeface="Arial" panose="020B0604020202020204" pitchFamily="34" charset="0"/>
              </a:rPr>
              <a:t>	recherchieren</a:t>
            </a:r>
            <a:endParaRPr lang="de-DE" altLang="de-DE" sz="4800" dirty="0">
              <a:latin typeface="Verdana" panose="020B0604030504040204" pitchFamily="34" charset="0"/>
              <a:ea typeface="Verdana" panose="020B0604030504040204" pitchFamily="34" charset="0"/>
              <a:cs typeface="Verdana" panose="020B0604030504040204" pitchFamily="34" charset="0"/>
            </a:endParaRPr>
          </a:p>
          <a:p>
            <a:pPr>
              <a:buFontTx/>
              <a:buNone/>
            </a:pPr>
            <a:endParaRPr lang="de-DE" altLang="de-DE" sz="48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a:buFontTx/>
              <a:buNone/>
            </a:pPr>
            <a:endParaRPr lang="de-DE" altLang="de-DE"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a:buFontTx/>
              <a:buNone/>
            </a:pPr>
            <a:endParaRPr lang="de-DE" altLang="de-DE" sz="1200" dirty="0">
              <a:latin typeface="Verdana" panose="020B0604030504040204" pitchFamily="34" charset="0"/>
              <a:ea typeface="Verdana" panose="020B0604030504040204" pitchFamily="34" charset="0"/>
              <a:cs typeface="Verdana" panose="020B0604030504040204" pitchFamily="34" charset="0"/>
            </a:endParaRPr>
          </a:p>
        </p:txBody>
      </p:sp>
      <p:sp>
        <p:nvSpPr>
          <p:cNvPr id="61" name="Textfeld 60">
            <a:extLst>
              <a:ext uri="{FF2B5EF4-FFF2-40B4-BE49-F238E27FC236}">
                <a16:creationId xmlns:a16="http://schemas.microsoft.com/office/drawing/2014/main" id="{71549800-19F9-A35C-6011-32CC9AF57DD9}"/>
              </a:ext>
            </a:extLst>
          </p:cNvPr>
          <p:cNvSpPr txBox="1"/>
          <p:nvPr/>
        </p:nvSpPr>
        <p:spPr>
          <a:xfrm>
            <a:off x="530279" y="3092116"/>
            <a:ext cx="5873085" cy="1782026"/>
          </a:xfrm>
          <a:prstGeom prst="rect">
            <a:avLst/>
          </a:prstGeom>
          <a:solidFill>
            <a:srgbClr val="00B0F0"/>
          </a:solidFill>
        </p:spPr>
        <p:txBody>
          <a:bodyPr wrap="square">
            <a:spAutoFit/>
          </a:bodyPr>
          <a:lstStyle/>
          <a:p>
            <a:pPr marL="257175" indent="-257175">
              <a:lnSpc>
                <a:spcPct val="90000"/>
              </a:lnSpc>
              <a:spcBef>
                <a:spcPct val="20000"/>
              </a:spcBef>
              <a:defRPr/>
            </a:pPr>
            <a:r>
              <a:rPr lang="de-DE" sz="1200" kern="0" dirty="0">
                <a:solidFill>
                  <a:srgbClr val="3333CC"/>
                </a:solidFill>
                <a:latin typeface="Gill Sans MT" panose="020B0502020104020203" pitchFamily="34" charset="0"/>
                <a:ea typeface="Verdana" pitchFamily="34" charset="0"/>
                <a:cs typeface="Verdana" pitchFamily="34" charset="0"/>
              </a:rPr>
              <a:t>	</a:t>
            </a:r>
          </a:p>
          <a:p>
            <a:pPr marL="257175" indent="-257175">
              <a:lnSpc>
                <a:spcPct val="90000"/>
              </a:lnSpc>
              <a:spcBef>
                <a:spcPct val="20000"/>
              </a:spcBef>
              <a:defRPr/>
            </a:pPr>
            <a:r>
              <a:rPr lang="de-DE" kern="0" dirty="0">
                <a:solidFill>
                  <a:srgbClr val="3333CC"/>
                </a:solidFill>
                <a:latin typeface="+mn-lt"/>
                <a:ea typeface="Verdana" pitchFamily="34" charset="0"/>
                <a:cs typeface="Verdana" pitchFamily="34" charset="0"/>
              </a:rPr>
              <a:t>16% ableitbarer Wortschatz aus dem Englischen</a:t>
            </a:r>
          </a:p>
          <a:p>
            <a:pPr marL="257175" indent="-257175">
              <a:lnSpc>
                <a:spcPct val="90000"/>
              </a:lnSpc>
              <a:spcBef>
                <a:spcPct val="20000"/>
              </a:spcBef>
              <a:defRPr/>
            </a:pPr>
            <a:r>
              <a:rPr lang="de-DE" kern="0" dirty="0" err="1">
                <a:solidFill>
                  <a:srgbClr val="000000"/>
                </a:solidFill>
                <a:latin typeface="+mn-lt"/>
                <a:ea typeface="Verdana" pitchFamily="34" charset="0"/>
                <a:cs typeface="Verdana" pitchFamily="34" charset="0"/>
              </a:rPr>
              <a:t>arriver</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to</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arrive</a:t>
            </a:r>
            <a:endParaRPr lang="de-DE" kern="0" dirty="0">
              <a:solidFill>
                <a:srgbClr val="000000"/>
              </a:solidFill>
              <a:latin typeface="+mn-lt"/>
              <a:ea typeface="Verdana" pitchFamily="34" charset="0"/>
              <a:cs typeface="Verdana" pitchFamily="34" charset="0"/>
            </a:endParaRPr>
          </a:p>
          <a:p>
            <a:pPr marL="257175" indent="-257175">
              <a:lnSpc>
                <a:spcPct val="90000"/>
              </a:lnSpc>
              <a:spcBef>
                <a:spcPct val="20000"/>
              </a:spcBef>
              <a:defRPr/>
            </a:pPr>
            <a:r>
              <a:rPr lang="de-DE" kern="0" dirty="0" err="1">
                <a:solidFill>
                  <a:srgbClr val="000000"/>
                </a:solidFill>
                <a:latin typeface="+mn-lt"/>
                <a:ea typeface="Verdana" pitchFamily="34" charset="0"/>
                <a:cs typeface="Verdana" pitchFamily="34" charset="0"/>
              </a:rPr>
              <a:t>dangereux</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dangerous</a:t>
            </a:r>
            <a:endParaRPr lang="de-DE" kern="0" dirty="0">
              <a:solidFill>
                <a:srgbClr val="000000"/>
              </a:solidFill>
              <a:latin typeface="+mn-lt"/>
              <a:ea typeface="Verdana" pitchFamily="34" charset="0"/>
              <a:cs typeface="Verdana" pitchFamily="34" charset="0"/>
            </a:endParaRPr>
          </a:p>
          <a:p>
            <a:pPr marL="257175" indent="-257175">
              <a:lnSpc>
                <a:spcPct val="90000"/>
              </a:lnSpc>
              <a:spcBef>
                <a:spcPct val="20000"/>
              </a:spcBef>
              <a:defRPr/>
            </a:pPr>
            <a:r>
              <a:rPr lang="de-DE" kern="0" dirty="0" err="1">
                <a:solidFill>
                  <a:srgbClr val="000000"/>
                </a:solidFill>
                <a:latin typeface="+mn-lt"/>
                <a:ea typeface="Verdana" pitchFamily="34" charset="0"/>
                <a:cs typeface="Verdana" pitchFamily="34" charset="0"/>
              </a:rPr>
              <a:t>forêt</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forest</a:t>
            </a:r>
            <a:endParaRPr lang="de-DE" kern="0" dirty="0">
              <a:solidFill>
                <a:srgbClr val="000000"/>
              </a:solidFill>
              <a:latin typeface="+mn-lt"/>
              <a:ea typeface="Verdana" pitchFamily="34" charset="0"/>
              <a:cs typeface="Verdana" pitchFamily="34" charset="0"/>
            </a:endParaRPr>
          </a:p>
          <a:p>
            <a:pPr marL="257175" indent="-257175">
              <a:lnSpc>
                <a:spcPct val="90000"/>
              </a:lnSpc>
              <a:spcBef>
                <a:spcPct val="20000"/>
              </a:spcBef>
              <a:defRPr/>
            </a:pPr>
            <a:r>
              <a:rPr lang="de-DE" kern="0" dirty="0" err="1">
                <a:solidFill>
                  <a:srgbClr val="000000"/>
                </a:solidFill>
                <a:latin typeface="+mn-lt"/>
                <a:ea typeface="Verdana" pitchFamily="34" charset="0"/>
                <a:cs typeface="Verdana" pitchFamily="34" charset="0"/>
              </a:rPr>
              <a:t>changer</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to</a:t>
            </a:r>
            <a:r>
              <a:rPr lang="de-DE" kern="0" dirty="0">
                <a:solidFill>
                  <a:srgbClr val="000000"/>
                </a:solidFill>
                <a:latin typeface="+mn-lt"/>
                <a:ea typeface="Verdana" pitchFamily="34" charset="0"/>
                <a:cs typeface="Verdana" pitchFamily="34" charset="0"/>
              </a:rPr>
              <a:t> </a:t>
            </a:r>
            <a:r>
              <a:rPr lang="de-DE" kern="0" dirty="0" err="1">
                <a:solidFill>
                  <a:srgbClr val="000000"/>
                </a:solidFill>
                <a:latin typeface="+mn-lt"/>
                <a:ea typeface="Verdana" pitchFamily="34" charset="0"/>
                <a:cs typeface="Verdana" pitchFamily="34" charset="0"/>
              </a:rPr>
              <a:t>change</a:t>
            </a:r>
            <a:endParaRPr lang="de-DE" kern="0" dirty="0">
              <a:solidFill>
                <a:srgbClr val="000000"/>
              </a:solidFill>
              <a:latin typeface="+mn-lt"/>
              <a:ea typeface="Verdana" pitchFamily="34" charset="0"/>
              <a:cs typeface="Verdana" pitchFamily="34" charset="0"/>
            </a:endParaRPr>
          </a:p>
        </p:txBody>
      </p:sp>
      <p:pic>
        <p:nvPicPr>
          <p:cNvPr id="62" name="Grafik 61">
            <a:extLst>
              <a:ext uri="{FF2B5EF4-FFF2-40B4-BE49-F238E27FC236}">
                <a16:creationId xmlns:a16="http://schemas.microsoft.com/office/drawing/2014/main" id="{2430FCF7-222E-1F8E-B99E-9B98D266111C}"/>
              </a:ext>
            </a:extLst>
          </p:cNvPr>
          <p:cNvPicPr>
            <a:picLocks noChangeAspect="1"/>
          </p:cNvPicPr>
          <p:nvPr/>
        </p:nvPicPr>
        <p:blipFill>
          <a:blip r:embed="rId4"/>
          <a:stretch>
            <a:fillRect/>
          </a:stretch>
        </p:blipFill>
        <p:spPr>
          <a:xfrm>
            <a:off x="6939656" y="3170368"/>
            <a:ext cx="1661478" cy="1605587"/>
          </a:xfrm>
          <a:prstGeom prst="rect">
            <a:avLst/>
          </a:prstGeom>
        </p:spPr>
      </p:pic>
      <p:sp>
        <p:nvSpPr>
          <p:cNvPr id="63" name="Ovale Legende 62">
            <a:extLst>
              <a:ext uri="{FF2B5EF4-FFF2-40B4-BE49-F238E27FC236}">
                <a16:creationId xmlns:a16="http://schemas.microsoft.com/office/drawing/2014/main" id="{E29F71D5-0187-1E51-F203-BB1AF11C8941}"/>
              </a:ext>
            </a:extLst>
          </p:cNvPr>
          <p:cNvSpPr/>
          <p:nvPr/>
        </p:nvSpPr>
        <p:spPr>
          <a:xfrm>
            <a:off x="5306727" y="1845199"/>
            <a:ext cx="2624755" cy="1475188"/>
          </a:xfrm>
          <a:prstGeom prst="wedgeEllipseCallout">
            <a:avLst>
              <a:gd name="adj1" fmla="val 11497"/>
              <a:gd name="adj2" fmla="val 650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latin typeface="Gill Sans MT" panose="020B0502020104020203" pitchFamily="34" charset="0"/>
              </a:rPr>
              <a:t>Doch </a:t>
            </a:r>
            <a:r>
              <a:rPr lang="de-DE" sz="1600" b="1" dirty="0">
                <a:latin typeface="Gill Sans MT" panose="020B0502020104020203" pitchFamily="34" charset="0"/>
              </a:rPr>
              <a:t>Fleiß</a:t>
            </a:r>
            <a:r>
              <a:rPr lang="de-DE" sz="1600" dirty="0">
                <a:latin typeface="Gill Sans MT" panose="020B0502020104020203" pitchFamily="34" charset="0"/>
              </a:rPr>
              <a:t> und </a:t>
            </a:r>
            <a:r>
              <a:rPr lang="de-DE" sz="1600" b="1" dirty="0">
                <a:latin typeface="Gill Sans MT" panose="020B0502020104020203" pitchFamily="34" charset="0"/>
              </a:rPr>
              <a:t>regelmäßige Wiederholung </a:t>
            </a:r>
            <a:r>
              <a:rPr lang="de-DE" sz="1600" dirty="0">
                <a:latin typeface="Gill Sans MT" panose="020B0502020104020203" pitchFamily="34" charset="0"/>
              </a:rPr>
              <a:t>sollten nicht vergessen werden.</a:t>
            </a:r>
          </a:p>
        </p:txBody>
      </p:sp>
    </p:spTree>
    <p:extLst>
      <p:ext uri="{BB962C8B-B14F-4D97-AF65-F5344CB8AC3E}">
        <p14:creationId xmlns:p14="http://schemas.microsoft.com/office/powerpoint/2010/main" val="93612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FBAFD-AF97-F8CD-B5EE-3AB43474CCC4}"/>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9ED7CC8-31B8-A8C7-EB25-062CDAF87ECA}"/>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29</a:t>
            </a:fld>
            <a:endParaRPr lang="de-DE" dirty="0"/>
          </a:p>
        </p:txBody>
      </p:sp>
      <p:grpSp>
        <p:nvGrpSpPr>
          <p:cNvPr id="6" name="Gruppieren 5">
            <a:extLst>
              <a:ext uri="{FF2B5EF4-FFF2-40B4-BE49-F238E27FC236}">
                <a16:creationId xmlns:a16="http://schemas.microsoft.com/office/drawing/2014/main" id="{C5EE4868-36DA-75AD-9086-897166CC6062}"/>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191FD13D-7004-7BFD-08BC-0524C1F5BA2F}"/>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DE6B463A-6ED4-7334-7985-5805DC2BD0BC}"/>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F9627A92-F19F-67CA-50E5-50CEE4E21B88}"/>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194B855D-E6F9-5EC6-0F74-A9854FE3B20D}"/>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A6D0A32-A916-034B-0165-7E264626E9A9}"/>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9FFDE28C-62CA-F277-88C3-4EBB7BE89877}"/>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E8B54204-EFA2-075C-4E51-2755340468A9}"/>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2F4990F9-B03E-EB2D-EF4D-EDBA5B949684}"/>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4A3591B-984E-C6EA-8107-9415C8E9F132}"/>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F6941D03-8993-46F6-EA8E-3781F027BBDD}"/>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94AAD245-BC52-00DA-10EE-A25A2EE0F033}"/>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C9E88ED-940A-08DD-85BD-F62FFB837016}"/>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8718612A-680F-20E0-49CB-F75671CC45A6}"/>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BF627CC2-EC4C-A5A1-F245-5EF12CAFED11}"/>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9C7976D7-0B88-43E4-1701-AFECBAAA8399}"/>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EE10360F-E6CF-2E07-5551-703AAB00544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DBF021BB-320B-1BDB-2374-83928B4EF9A0}"/>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84C9B862-1046-F7DE-6450-A435B6E36469}"/>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A2E91C66-8E21-4EC8-B167-7CACAA5CDFB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45B8FBBD-AB01-3FA6-13C5-5CC4FC3FDC6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841106D7-2DC4-36C0-44C0-F71EA964C513}"/>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FDF12760-866D-BC01-9968-FF7980AA3C3E}"/>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80CA233B-8A3B-6346-490F-AE1B0611A0F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2244A72B-6E4E-B1F8-0B74-A2B8BB1FE5A6}"/>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DB665343-6254-C2F3-3A4B-58352F5C63F4}"/>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6E84E776-05EF-D795-37DB-980032644483}"/>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4AEF2EFA-8B64-3240-30F3-E674D67EFE06}"/>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8F4B6E7-73F2-1A6D-1D89-1C393D965780}"/>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7F9CBF34-9807-9058-29D0-B22A0FF7A2D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A9B4D2A1-522A-8688-FC43-B0E9122AAEB2}"/>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E1066AAA-8DCC-F99E-4B36-E629CE851C07}"/>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40695A97-7B49-4986-8DAC-E210551A50C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F505DEA8-675A-A9C0-B249-BB0CAF9F3F96}"/>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C72737EB-6C82-82AC-239F-ED577313881C}"/>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242240AC-7166-7F41-296D-982D220775F1}"/>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1E5DA427-0822-E3BC-CDB8-44C337D421F0}"/>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AA9CE27A-43C6-055F-FA4E-0937A964EFD1}"/>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E01260F3-A200-BADE-2A55-14DFC68727F0}"/>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F8C48EB-3DA3-8E22-36A1-5DEA45192734}"/>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BB6FCB62-95BE-DB34-A9BC-22399C74D50A}"/>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B2F20505-8549-6D82-7999-0DA2F358349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D403073F-466C-3420-B7C5-7C420F0E4685}"/>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A9F8DDA5-6221-91CD-2451-49A2A384A0D0}"/>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CA61DE43-6D67-DD9A-399A-B61430FC8E87}"/>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F6A18705-261C-917F-6606-BF0D829BCB96}"/>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16D2B9A2-727B-8BF6-0244-53AA12CA8A32}"/>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5E3DD157-D5D4-3CFC-34FA-652F728459E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6E596D19-7ABB-9CC1-930E-19404B663BA8}"/>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B2CAAF66-6BBA-8BA6-32C5-DEFF01423436}"/>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329C408-1749-6F62-3352-366FC9231475}"/>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81745952-2ABC-08D5-CC6C-9FD3FEB70972}"/>
              </a:ext>
            </a:extLst>
          </p:cNvPr>
          <p:cNvSpPr>
            <a:spLocks noGrp="1"/>
          </p:cNvSpPr>
          <p:nvPr>
            <p:ph type="title"/>
          </p:nvPr>
        </p:nvSpPr>
        <p:spPr>
          <a:xfrm>
            <a:off x="983473" y="856362"/>
            <a:ext cx="7772400" cy="1143000"/>
          </a:xfrm>
        </p:spPr>
        <p:txBody>
          <a:bodyPr/>
          <a:lstStyle/>
          <a:p>
            <a:pPr>
              <a:lnSpc>
                <a:spcPct val="100000"/>
              </a:lnSpc>
            </a:pPr>
            <a:r>
              <a:rPr lang="de-DE" sz="3200" dirty="0">
                <a:latin typeface="+mn-lt"/>
              </a:rPr>
              <a:t>Wer soll Französisch wählen?</a:t>
            </a:r>
            <a:endParaRPr lang="de-DE" sz="1600" dirty="0">
              <a:latin typeface="+mn-lt"/>
            </a:endParaRPr>
          </a:p>
        </p:txBody>
      </p:sp>
      <p:pic>
        <p:nvPicPr>
          <p:cNvPr id="3" name="Grafik 2">
            <a:extLst>
              <a:ext uri="{FF2B5EF4-FFF2-40B4-BE49-F238E27FC236}">
                <a16:creationId xmlns:a16="http://schemas.microsoft.com/office/drawing/2014/main" id="{08B131B5-008E-D74A-B60C-47E05237F027}"/>
              </a:ext>
            </a:extLst>
          </p:cNvPr>
          <p:cNvPicPr>
            <a:picLocks noChangeAspect="1"/>
          </p:cNvPicPr>
          <p:nvPr/>
        </p:nvPicPr>
        <p:blipFill>
          <a:blip r:embed="rId2"/>
          <a:stretch>
            <a:fillRect/>
          </a:stretch>
        </p:blipFill>
        <p:spPr>
          <a:xfrm>
            <a:off x="6577781" y="696744"/>
            <a:ext cx="1143099" cy="864183"/>
          </a:xfrm>
          <a:prstGeom prst="rect">
            <a:avLst/>
          </a:prstGeom>
        </p:spPr>
      </p:pic>
      <p:sp>
        <p:nvSpPr>
          <p:cNvPr id="59" name="Inhaltsplatzhalter 2">
            <a:extLst>
              <a:ext uri="{FF2B5EF4-FFF2-40B4-BE49-F238E27FC236}">
                <a16:creationId xmlns:a16="http://schemas.microsoft.com/office/drawing/2014/main" id="{88A295BB-F7AC-AFCF-ADC4-02095D7E81BA}"/>
              </a:ext>
            </a:extLst>
          </p:cNvPr>
          <p:cNvSpPr txBox="1">
            <a:spLocks/>
          </p:cNvSpPr>
          <p:nvPr/>
        </p:nvSpPr>
        <p:spPr bwMode="gray">
          <a:xfrm>
            <a:off x="983473" y="1724069"/>
            <a:ext cx="8229600" cy="2885267"/>
          </a:xfrm>
          <a:prstGeom prst="rect">
            <a:avLst/>
          </a:prstGeom>
        </p:spPr>
        <p:txBody>
          <a:bodyPr vert="horz" lIns="0" tIns="46800" rIns="0" bIns="0" rtlCol="0" anchor="t" anchorCtr="0">
            <a:norm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Arial" panose="020B0604020202020204" pitchFamily="34" charset="0"/>
              </a:defRPr>
            </a:lvl1pPr>
            <a:lvl2pPr marL="457200" indent="0" algn="ctr" defTabSz="6858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de-DE" dirty="0">
                <a:latin typeface="Gill Sans MT" panose="020B0502020104020203" pitchFamily="34" charset="0"/>
              </a:rPr>
              <a:t>-  </a:t>
            </a:r>
            <a:r>
              <a:rPr lang="de-DE" sz="2000" b="1" dirty="0"/>
              <a:t>Sprachgefühl</a:t>
            </a:r>
            <a:r>
              <a:rPr lang="de-DE" sz="2000" dirty="0"/>
              <a:t> des Kindes (vgl. Notenbild D/E)</a:t>
            </a:r>
          </a:p>
          <a:p>
            <a:pPr>
              <a:lnSpc>
                <a:spcPct val="100000"/>
              </a:lnSpc>
            </a:pPr>
            <a:endParaRPr lang="de-DE" sz="2000" dirty="0"/>
          </a:p>
          <a:p>
            <a:pPr>
              <a:lnSpc>
                <a:spcPct val="100000"/>
              </a:lnSpc>
            </a:pPr>
            <a:r>
              <a:rPr lang="de-DE" sz="2000" dirty="0"/>
              <a:t> - Bereitschaft sich auf neue </a:t>
            </a:r>
            <a:r>
              <a:rPr lang="de-DE" sz="2000" b="1" dirty="0"/>
              <a:t>Hör- und Sprechgewohnheiten</a:t>
            </a:r>
            <a:r>
              <a:rPr lang="de-DE" sz="2000" dirty="0"/>
              <a:t> </a:t>
            </a:r>
          </a:p>
          <a:p>
            <a:pPr>
              <a:lnSpc>
                <a:spcPct val="100000"/>
              </a:lnSpc>
            </a:pPr>
            <a:r>
              <a:rPr lang="de-DE" sz="2000" dirty="0"/>
              <a:t>    einzulassen ( Aussprache )</a:t>
            </a:r>
          </a:p>
          <a:p>
            <a:pPr>
              <a:lnSpc>
                <a:spcPct val="100000"/>
              </a:lnSpc>
            </a:pPr>
            <a:endParaRPr lang="de-DE" sz="2000" dirty="0"/>
          </a:p>
          <a:p>
            <a:pPr>
              <a:lnSpc>
                <a:spcPct val="100000"/>
              </a:lnSpc>
            </a:pPr>
            <a:r>
              <a:rPr lang="de-DE" sz="2000" dirty="0"/>
              <a:t> - </a:t>
            </a:r>
            <a:r>
              <a:rPr lang="de-DE" sz="2000" b="1" dirty="0"/>
              <a:t>Freude</a:t>
            </a:r>
            <a:r>
              <a:rPr lang="de-DE" sz="2000" dirty="0"/>
              <a:t> am Sprechen einer anderen Sprache</a:t>
            </a:r>
          </a:p>
          <a:p>
            <a:pPr>
              <a:lnSpc>
                <a:spcPct val="100000"/>
              </a:lnSpc>
            </a:pPr>
            <a:endParaRPr lang="de-DE" sz="2000" dirty="0"/>
          </a:p>
          <a:p>
            <a:pPr>
              <a:lnSpc>
                <a:spcPct val="100000"/>
              </a:lnSpc>
            </a:pPr>
            <a:r>
              <a:rPr lang="de-DE" sz="2000" dirty="0"/>
              <a:t> - Bereitschaft, systematisch und kontinuierlich zu </a:t>
            </a:r>
            <a:r>
              <a:rPr lang="de-DE" sz="2000" b="1" dirty="0"/>
              <a:t>lernen </a:t>
            </a:r>
          </a:p>
          <a:p>
            <a:endParaRPr lang="de-DE" dirty="0"/>
          </a:p>
        </p:txBody>
      </p:sp>
      <p:sp>
        <p:nvSpPr>
          <p:cNvPr id="60" name="Textplatzhalter 3">
            <a:extLst>
              <a:ext uri="{FF2B5EF4-FFF2-40B4-BE49-F238E27FC236}">
                <a16:creationId xmlns:a16="http://schemas.microsoft.com/office/drawing/2014/main" id="{6077781A-35E7-436A-0E1B-287637AA1758}"/>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427351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3085-B8DD-A384-9684-E8548A747B0C}"/>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07CFE54-EC04-5333-67C2-E9AE4DE463F2}"/>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a:t>
            </a:fld>
            <a:endParaRPr lang="de-DE" dirty="0"/>
          </a:p>
        </p:txBody>
      </p:sp>
      <p:grpSp>
        <p:nvGrpSpPr>
          <p:cNvPr id="6" name="Gruppieren 5">
            <a:extLst>
              <a:ext uri="{FF2B5EF4-FFF2-40B4-BE49-F238E27FC236}">
                <a16:creationId xmlns:a16="http://schemas.microsoft.com/office/drawing/2014/main" id="{0BFFDD5B-08CD-B4B9-F15C-35FF593E6A7F}"/>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90AD5A11-B497-EC50-D7FA-AE9A98D4BB7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3801D29-1812-5EA2-9A6A-4982A0473A20}"/>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11B08267-3B07-71A0-D568-8D945F853F03}"/>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D4D8681B-2A14-CF50-4377-62F7904942CC}"/>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DB433DA5-0A33-F450-C9DD-CE1D70494639}"/>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3C3CACA-9C16-FFF5-539D-BE28BB01D058}"/>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FDDCD477-E440-2F2F-C0D6-F5303F65B9A2}"/>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0D604391-634F-613D-CCC8-160A53672F20}"/>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5DFB2BC-B039-5FEE-1462-A9BB48370E62}"/>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EEF5785C-0EDF-61A8-2CA0-1D7B7464794E}"/>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6F17F46D-C882-F04C-C9C3-55450BDEFBBB}"/>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89826801-573E-4A6B-E83A-1E17CB71F960}"/>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4AE923E-C887-25F1-97C0-D54113CFF039}"/>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E4ABEC5B-1809-A33B-A26D-B5F231E3BE2C}"/>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178ECDC5-325D-A466-61FE-9D9FBE4A69D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9E8A5148-6541-D336-2232-18989F774939}"/>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9E337D1A-234D-38E9-9CEB-45D58BABA322}"/>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60F8D0BC-EC19-55F3-C499-061D82F67531}"/>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077C93F8-2DC6-605F-8B46-4D140B487B0D}"/>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D3623158-D733-A9EB-78A8-3DFE160D7DE7}"/>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03147AD4-D000-D350-D91D-893B72A71A78}"/>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4A8C3F74-F71D-58AD-FDC3-2FC7DB2C636F}"/>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397CA688-ADBC-0B59-7E2C-C9A26ADAECA6}"/>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CE6320E1-2774-5534-948B-0E4DC44CAC4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9F0F228B-21BC-BB1E-6026-A55EAD11AE48}"/>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CA2A8A79-6A85-49A7-546B-BF52BFFAA44E}"/>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E7DC284D-38A5-A20C-4087-B98FD5FE72E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E4C960CE-35E9-4CE3-D687-17D672693E86}"/>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E02886FF-1B96-2399-41E8-6F06B8E2FF7D}"/>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E3F950C3-8FD2-8115-540D-6E2DCC075F65}"/>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CF5186D6-8C88-4B80-8A1D-3F83D4ED7FF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20837B9E-769F-6920-03D1-6DCA83C41F24}"/>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A8413518-6180-D818-2392-7DDAF2D846D5}"/>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60B14EE6-8544-492E-59C9-708A8C2D693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E4475441-4422-C732-9352-C7977127D21D}"/>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83367D3F-5475-580D-B130-5BB4B735E08C}"/>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D559B2A-B27B-3A43-8A4C-889F513D15B4}"/>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F4CBD4E-596F-0E7F-BD1D-EA3C29EE71F8}"/>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A2EAF80-14B0-2C9C-3FB4-8F3ECEEA2B75}"/>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54B4ED0-E129-1C68-7984-3ABDEE91B87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B9F19F11-5C86-912E-0031-E2DB8AF20BB4}"/>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326B856-17B3-1E4A-5DCD-AF466C240337}"/>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F7D3AD73-7716-76A3-33CC-07AF853DEAEE}"/>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1E43052F-7B9D-3AC1-E7EA-2A6BB30CD3C1}"/>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626CB306-BD5E-BF37-4E23-016276D19F80}"/>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AD7612A-726D-6789-6CB0-DBD22E6DB427}"/>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E029712E-C850-C192-726F-32580F83F8C7}"/>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BC8A38C-EC2A-9ED8-FA51-0C57C31D67C8}"/>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19ED3493-ADFA-759E-6C2A-8C7701C0B35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E7526A50-53CA-D6BC-9D25-A0B5E11270C3}"/>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3" name="Rectangle 2">
            <a:extLst>
              <a:ext uri="{FF2B5EF4-FFF2-40B4-BE49-F238E27FC236}">
                <a16:creationId xmlns:a16="http://schemas.microsoft.com/office/drawing/2014/main" id="{C7E39767-092B-0ECB-548E-4497B6A6A2C1}"/>
              </a:ext>
            </a:extLst>
          </p:cNvPr>
          <p:cNvSpPr txBox="1">
            <a:spLocks noChangeArrowheads="1"/>
          </p:cNvSpPr>
          <p:nvPr/>
        </p:nvSpPr>
        <p:spPr bwMode="auto">
          <a:xfrm>
            <a:off x="4713" y="871081"/>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59" name="Rechteck 58">
            <a:extLst>
              <a:ext uri="{FF2B5EF4-FFF2-40B4-BE49-F238E27FC236}">
                <a16:creationId xmlns:a16="http://schemas.microsoft.com/office/drawing/2014/main" id="{7823B78D-D5C4-E211-3CF6-F7EEDA8A3FDD}"/>
              </a:ext>
            </a:extLst>
          </p:cNvPr>
          <p:cNvSpPr/>
          <p:nvPr/>
        </p:nvSpPr>
        <p:spPr>
          <a:xfrm>
            <a:off x="1039667" y="1523410"/>
            <a:ext cx="6733309" cy="830997"/>
          </a:xfrm>
          <a:prstGeom prst="rect">
            <a:avLst/>
          </a:prstGeom>
        </p:spPr>
        <p:txBody>
          <a:bodyPr wrap="square">
            <a:spAutoFit/>
          </a:bodyPr>
          <a:lstStyle/>
          <a:p>
            <a:pPr algn="ctr"/>
            <a:r>
              <a:rPr lang="de-DE" b="0" dirty="0"/>
              <a:t>Mathematisch-naturwissenschaftlich-technologischer Bereich</a:t>
            </a:r>
          </a:p>
        </p:txBody>
      </p:sp>
      <p:pic>
        <p:nvPicPr>
          <p:cNvPr id="60" name="Grafik 59">
            <a:extLst>
              <a:ext uri="{FF2B5EF4-FFF2-40B4-BE49-F238E27FC236}">
                <a16:creationId xmlns:a16="http://schemas.microsoft.com/office/drawing/2014/main" id="{F6BC6316-3569-01F9-A21E-CCFC2A2C3586}"/>
              </a:ext>
            </a:extLst>
          </p:cNvPr>
          <p:cNvPicPr>
            <a:picLocks noChangeAspect="1"/>
          </p:cNvPicPr>
          <p:nvPr/>
        </p:nvPicPr>
        <p:blipFill>
          <a:blip r:embed="rId2"/>
          <a:stretch>
            <a:fillRect/>
          </a:stretch>
        </p:blipFill>
        <p:spPr>
          <a:xfrm>
            <a:off x="273074" y="2214781"/>
            <a:ext cx="2347273" cy="2347273"/>
          </a:xfrm>
          <a:prstGeom prst="rect">
            <a:avLst/>
          </a:prstGeom>
        </p:spPr>
      </p:pic>
      <p:pic>
        <p:nvPicPr>
          <p:cNvPr id="61" name="Grafik 60">
            <a:extLst>
              <a:ext uri="{FF2B5EF4-FFF2-40B4-BE49-F238E27FC236}">
                <a16:creationId xmlns:a16="http://schemas.microsoft.com/office/drawing/2014/main" id="{CD5E4381-4E6C-5E3E-9E90-6536485F12AC}"/>
              </a:ext>
            </a:extLst>
          </p:cNvPr>
          <p:cNvPicPr>
            <a:picLocks noChangeAspect="1"/>
          </p:cNvPicPr>
          <p:nvPr/>
        </p:nvPicPr>
        <p:blipFill>
          <a:blip r:embed="rId3"/>
          <a:stretch>
            <a:fillRect/>
          </a:stretch>
        </p:blipFill>
        <p:spPr>
          <a:xfrm>
            <a:off x="2162942" y="1994266"/>
            <a:ext cx="1302699" cy="1463964"/>
          </a:xfrm>
          <a:prstGeom prst="rect">
            <a:avLst/>
          </a:prstGeom>
        </p:spPr>
      </p:pic>
      <p:sp>
        <p:nvSpPr>
          <p:cNvPr id="62" name="Text Box 4">
            <a:extLst>
              <a:ext uri="{FF2B5EF4-FFF2-40B4-BE49-F238E27FC236}">
                <a16:creationId xmlns:a16="http://schemas.microsoft.com/office/drawing/2014/main" id="{D4F4DF15-7E07-54C8-1F34-1732701B7950}"/>
              </a:ext>
            </a:extLst>
          </p:cNvPr>
          <p:cNvSpPr txBox="1">
            <a:spLocks noChangeArrowheads="1"/>
          </p:cNvSpPr>
          <p:nvPr/>
        </p:nvSpPr>
        <p:spPr bwMode="auto">
          <a:xfrm>
            <a:off x="3848938" y="2133864"/>
            <a:ext cx="508604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Schwerpunkte der WPFG I</a:t>
            </a:r>
          </a:p>
          <a:p>
            <a:pPr marL="342900" indent="-342900" eaLnBrk="1" hangingPunct="1">
              <a:spcBef>
                <a:spcPct val="50000"/>
              </a:spcBef>
              <a:buFont typeface="Arial" pitchFamily="34" charset="0"/>
              <a:buChar char="•"/>
            </a:pPr>
            <a:r>
              <a:rPr lang="de-DE" sz="1800" b="0" dirty="0"/>
              <a:t>Mathematik I (vertieft, mehr Stunden als in WPFG II oder III)</a:t>
            </a:r>
          </a:p>
          <a:p>
            <a:pPr marL="342900" indent="-342900" eaLnBrk="1" hangingPunct="1">
              <a:spcBef>
                <a:spcPct val="50000"/>
              </a:spcBef>
              <a:buFont typeface="Arial" pitchFamily="34" charset="0"/>
              <a:buChar char="•"/>
            </a:pPr>
            <a:r>
              <a:rPr lang="de-DE" sz="1800" b="0" dirty="0"/>
              <a:t>Physik I (vertieft, schon ab 7. Klasse)</a:t>
            </a:r>
          </a:p>
          <a:p>
            <a:pPr marL="342900" indent="-342900" eaLnBrk="1" hangingPunct="1">
              <a:spcBef>
                <a:spcPct val="50000"/>
              </a:spcBef>
              <a:buFont typeface="Arial" pitchFamily="34" charset="0"/>
              <a:buChar char="•"/>
            </a:pPr>
            <a:r>
              <a:rPr lang="de-DE" sz="1800" b="0" dirty="0"/>
              <a:t>Chemie I (vertieft, schon ab 8. Klasse)</a:t>
            </a:r>
          </a:p>
          <a:p>
            <a:pPr marL="342900" indent="-342900" eaLnBrk="1" hangingPunct="1">
              <a:spcBef>
                <a:spcPct val="50000"/>
              </a:spcBef>
              <a:buFont typeface="Arial" pitchFamily="34" charset="0"/>
              <a:buChar char="•"/>
            </a:pPr>
            <a:r>
              <a:rPr lang="de-DE" sz="1800" b="0" dirty="0"/>
              <a:t>Informationstechnologie (7. bis10. Klasse)</a:t>
            </a:r>
          </a:p>
        </p:txBody>
      </p:sp>
      <p:sp>
        <p:nvSpPr>
          <p:cNvPr id="9" name="Textplatzhalter 3">
            <a:extLst>
              <a:ext uri="{FF2B5EF4-FFF2-40B4-BE49-F238E27FC236}">
                <a16:creationId xmlns:a16="http://schemas.microsoft.com/office/drawing/2014/main" id="{6C1F3A4B-011A-2C42-26D1-6C130EBB6854}"/>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512725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A69E-F3DA-A699-9392-08FA39705096}"/>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BFA0FE6-B238-E9A1-BC39-7E8B041B42DB}"/>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30</a:t>
            </a:fld>
            <a:endParaRPr lang="de-DE" dirty="0"/>
          </a:p>
        </p:txBody>
      </p:sp>
      <p:grpSp>
        <p:nvGrpSpPr>
          <p:cNvPr id="6" name="Gruppieren 5">
            <a:extLst>
              <a:ext uri="{FF2B5EF4-FFF2-40B4-BE49-F238E27FC236}">
                <a16:creationId xmlns:a16="http://schemas.microsoft.com/office/drawing/2014/main" id="{6ED68E59-D470-0B12-279E-CB0579E6BBAE}"/>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6E64E98-1DFA-1C53-5A30-31F15EB9331C}"/>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79239678-5723-2BA7-B473-B560AE63585A}"/>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D1643EB4-CDE7-B914-9013-749C85EF573F}"/>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2A1E8AD0-03C7-EE20-7996-6F4BB86B77C4}"/>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BA86BE6B-DCFD-967D-17A5-2943A25D9D9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BEF6F9F9-186E-95BF-7D1B-9A9877C435D7}"/>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ED294824-5E84-E708-4D51-47433D1428C5}"/>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75F71983-7322-7EFF-FB5B-6A081CEB0D1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CE0492DA-02DB-A8D2-5BF0-2B84830C35E6}"/>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D4736E3A-53F7-6837-6689-458D2B7CA66D}"/>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FA27EE6E-B39D-B47E-1C83-A4095C72FB4B}"/>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9EAF8379-80A7-47C9-D538-D88DBCD6FFBD}"/>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2D0BA2D9-C7F1-2AB7-A1D7-98F984CC42C9}"/>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FC47C58E-8DFB-61F6-012D-83B0DDF0E7C4}"/>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04EF3BAF-CFB1-9DDA-23EF-59AD6A5BF5E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AE897E3E-E429-53ED-1FBA-83879738F51E}"/>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68F07F90-59F6-2793-869B-A1582D89E43C}"/>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E0CBF412-17F4-B3E4-29BE-1BCD4C18757A}"/>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A1C050BB-7EEE-FE3D-9D2F-DA4B07CB25C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792AAED5-9CD6-617A-E12E-570C7A52195E}"/>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54741EA9-BEF2-D79A-F4E4-9E521BA46716}"/>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B84AFF91-B661-550C-4982-570000B6F47A}"/>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8B9F4F23-BFF1-841F-CECC-153208EF2D4D}"/>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6C503EC5-4F33-6072-8C4D-56E13EB87B3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E46EF44C-E46F-DC47-62DE-756621F640A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C30E0C31-4C4C-0162-99A3-4157E6706070}"/>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7DE1B702-7E45-6BEF-72DC-545572256EFA}"/>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4716B815-5007-6EE8-E7C9-03CAAF82DDDF}"/>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F0B7A5C-D894-EF9A-B7E3-366FF921259C}"/>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5AFCF30C-4A31-11F4-019C-11534A74FADF}"/>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CE0C4533-6789-2687-3EDD-E2FF0F6E28AC}"/>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114D69FD-99C6-E9EF-2609-3571E717338D}"/>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66D6919E-11B4-748E-2A8A-7F1562DFD385}"/>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6EA35718-FC95-ECC6-FBB6-EC4F5F74982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DF38F240-82C2-1E13-B1A8-499D7AF8E8DE}"/>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A897C15B-A0B3-3D65-47D9-3749A578BDA3}"/>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05250389-8166-006B-ABC4-B715333A676C}"/>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BAAD28E0-D39D-5AA0-CCAB-74B898E7C56A}"/>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001973AD-A908-E905-E2E4-7055B8E1A53C}"/>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6CB642B9-2773-4723-C101-0397C605321A}"/>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EFC20999-CFE3-9799-0758-EF0CD271408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D91B09F2-FB70-E06E-FD26-D9679B47994C}"/>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68958409-8FAA-4AA4-7A89-6EB51137879E}"/>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9C117B5F-58CE-E95E-5FB1-DA5FB6D82890}"/>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08B6078D-DD3B-441D-EC46-3FB2A8F956DF}"/>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4C1E20DB-D06F-EE3B-385F-98224AEDFB60}"/>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BCAF37C-1CCE-9E87-A934-635CA285538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D5282A4B-85B2-EEA3-8EB7-6956363ED7F9}"/>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5B78BD07-945D-3B10-1545-CC94C6A08F9D}"/>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6B6C738F-801C-D52C-6168-6CBC3D103CAA}"/>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Titel 1">
            <a:extLst>
              <a:ext uri="{FF2B5EF4-FFF2-40B4-BE49-F238E27FC236}">
                <a16:creationId xmlns:a16="http://schemas.microsoft.com/office/drawing/2014/main" id="{43DC2F4F-37D3-584B-DC0C-2E09AFA85472}"/>
              </a:ext>
            </a:extLst>
          </p:cNvPr>
          <p:cNvSpPr>
            <a:spLocks noGrp="1"/>
          </p:cNvSpPr>
          <p:nvPr>
            <p:ph type="title"/>
          </p:nvPr>
        </p:nvSpPr>
        <p:spPr>
          <a:xfrm>
            <a:off x="468313" y="798204"/>
            <a:ext cx="7886700" cy="994172"/>
          </a:xfrm>
        </p:spPr>
        <p:txBody>
          <a:bodyPr>
            <a:normAutofit/>
          </a:bodyPr>
          <a:lstStyle/>
          <a:p>
            <a:pPr algn="ctr"/>
            <a:r>
              <a:rPr lang="fr-FR" sz="4800" dirty="0">
                <a:latin typeface="Gill Sans MT" panose="020B0502020104020203" pitchFamily="34" charset="0"/>
              </a:rPr>
              <a:t>Merci et au revoir!</a:t>
            </a:r>
            <a:endParaRPr lang="de-DE" sz="4800" dirty="0">
              <a:latin typeface="Gill Sans MT" panose="020B0502020104020203" pitchFamily="34" charset="0"/>
            </a:endParaRPr>
          </a:p>
        </p:txBody>
      </p:sp>
      <p:pic>
        <p:nvPicPr>
          <p:cNvPr id="3" name="Bild 2" descr="Frankreich-Reise-Karte — Stockvektor">
            <a:extLst>
              <a:ext uri="{FF2B5EF4-FFF2-40B4-BE49-F238E27FC236}">
                <a16:creationId xmlns:a16="http://schemas.microsoft.com/office/drawing/2014/main" id="{BBE14305-750C-A2E6-A5C8-2BCAFECE2FA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161" y="1408983"/>
            <a:ext cx="3719003" cy="3678093"/>
          </a:xfrm>
          <a:prstGeom prst="rect">
            <a:avLst/>
          </a:prstGeom>
          <a:noFill/>
          <a:ln>
            <a:noFill/>
          </a:ln>
        </p:spPr>
      </p:pic>
      <p:sp>
        <p:nvSpPr>
          <p:cNvPr id="59" name="Textplatzhalter 3">
            <a:extLst>
              <a:ext uri="{FF2B5EF4-FFF2-40B4-BE49-F238E27FC236}">
                <a16:creationId xmlns:a16="http://schemas.microsoft.com/office/drawing/2014/main" id="{D076BD8E-A116-0BC5-1A7C-D0D754A44334}"/>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289143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14A82-11BF-8F8E-0975-98169FB667B5}"/>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E24426F-B483-803A-673E-2DF485FBD832}"/>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31</a:t>
            </a:fld>
            <a:endParaRPr lang="de-DE" dirty="0"/>
          </a:p>
        </p:txBody>
      </p:sp>
      <p:grpSp>
        <p:nvGrpSpPr>
          <p:cNvPr id="6" name="Gruppieren 5">
            <a:extLst>
              <a:ext uri="{FF2B5EF4-FFF2-40B4-BE49-F238E27FC236}">
                <a16:creationId xmlns:a16="http://schemas.microsoft.com/office/drawing/2014/main" id="{A0852551-EDE4-371E-EF2C-3B9172723096}"/>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67EF4176-22B0-B486-14D0-32A86A3D8F53}"/>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FDEAF622-BF6B-2E1F-4E67-157996418D72}"/>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F61414F7-C974-DE30-0915-48C60D96FA8B}"/>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E0453858-E5AC-7805-F36D-8249992A64D0}"/>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509D59B6-6482-23C4-6DB3-9818269E393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A5663AF6-1CCF-ABF5-4849-FA20BC5BDBF5}"/>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9FA6F2D3-B2F8-1244-2D87-5AA2D31E958E}"/>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4887107B-5D72-CC4D-A2E0-41623B77CB0E}"/>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CFC3ED28-0F93-D6E1-9BA3-B2EF9FA0B08C}"/>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64EA5F65-2BCD-43B1-A2D1-DBA05E237836}"/>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4836F346-C53D-694B-198C-91FBA128A9DF}"/>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4A7B1383-1595-D09C-90E0-1B2CB3B0DB77}"/>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6D0196F3-76BA-86D1-E228-EA3938829696}"/>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6C1342A-7517-B21B-C791-F851CA48894D}"/>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58F5BAAA-9EDC-9421-4649-BF767A486369}"/>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1C868CA0-19CE-B45E-A109-A83371D9307F}"/>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92456F82-2C63-2657-7708-BBCB5DFA4C97}"/>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5BE1CEE7-E937-3459-D517-372A1F0E2B1C}"/>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6862DFC6-4AEB-FEC6-770C-B3FDE37A3956}"/>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DBA57B05-A0BC-70B0-99D2-B638821DDD86}"/>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EC6F8050-85A8-2BEA-99C9-1F6D82AF614F}"/>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77EBD2B3-4131-872C-1839-64A94687AE8F}"/>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FE7B0C72-F628-306F-8BA0-60007F35FD6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4B08F11-809C-7EC6-96EC-E14516F29C20}"/>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26AFE2D2-FC48-0D6C-ACCA-5A864705C831}"/>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F67C01AD-1156-84C8-EC4C-3D04E50E32BB}"/>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DFB5FA24-5908-35C9-7D31-40B708913EA6}"/>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5E417511-79D5-593E-F7D3-4E1FE80DF3DB}"/>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4907FB0B-6533-F957-81ED-B72029562D60}"/>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6C7783AF-C60C-7A4E-E4DD-BBFB5E9B0E6A}"/>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FC56C90-2F4F-2D4F-ACD4-273D313EBF9E}"/>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936B00BB-3A7E-C3C2-723D-6DA48FD27996}"/>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5034EB67-1133-A7F7-3510-6EAF1B24D719}"/>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5743096B-5BC5-BEE1-541D-C9DE744AF253}"/>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26C3AD53-8213-D249-8903-CFC9F988209E}"/>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58A432C-69C5-EE66-845F-410FF2F03EE9}"/>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EA8190C-3AA5-13F6-102D-B6BD9634A365}"/>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1FE06110-7DCC-D30B-F29F-604A3A238C8A}"/>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D4EB302-D8C9-7384-512A-0105BE9E1EE3}"/>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2C046785-7ACB-8362-E074-9C4AD4534AA4}"/>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2A4A6644-A4DF-8A1E-4425-E4A7DFD4A828}"/>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73854AB5-A415-C8A3-B0A7-A7B6B59F663D}"/>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6FD68A54-8856-02DB-5416-59BC8F67B948}"/>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EB540477-48CD-9126-EA18-30A1B45E19F7}"/>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154CD3A7-C25C-A7D3-45AA-18B63861DE82}"/>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043F54BF-C79B-C17D-1518-ED6A0985836F}"/>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CF943B80-AF40-3759-1CBF-04F604744CB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CF12F012-C9BF-5E66-B876-3DAC37E3E2CE}"/>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998B3C66-3A3F-2C9B-E6ED-9F7D6FA74CCF}"/>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7414D99F-3088-C694-7193-80E259DA3FA9}"/>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59" name="Rechteck 58">
            <a:extLst>
              <a:ext uri="{FF2B5EF4-FFF2-40B4-BE49-F238E27FC236}">
                <a16:creationId xmlns:a16="http://schemas.microsoft.com/office/drawing/2014/main" id="{A3EE8002-F276-CAB2-5753-8DACB538F110}"/>
              </a:ext>
            </a:extLst>
          </p:cNvPr>
          <p:cNvSpPr/>
          <p:nvPr/>
        </p:nvSpPr>
        <p:spPr>
          <a:xfrm>
            <a:off x="1034524" y="1372574"/>
            <a:ext cx="6733309" cy="369332"/>
          </a:xfrm>
          <a:prstGeom prst="rect">
            <a:avLst/>
          </a:prstGeom>
        </p:spPr>
        <p:txBody>
          <a:bodyPr wrap="square">
            <a:spAutoFit/>
          </a:bodyPr>
          <a:lstStyle/>
          <a:p>
            <a:pPr algn="ctr"/>
            <a:r>
              <a:rPr lang="de-DE" b="0" dirty="0"/>
              <a:t>Musisch-gestaltender Bereich</a:t>
            </a:r>
          </a:p>
        </p:txBody>
      </p:sp>
      <p:grpSp>
        <p:nvGrpSpPr>
          <p:cNvPr id="8" name="Gruppieren 7">
            <a:extLst>
              <a:ext uri="{FF2B5EF4-FFF2-40B4-BE49-F238E27FC236}">
                <a16:creationId xmlns:a16="http://schemas.microsoft.com/office/drawing/2014/main" id="{DC680167-CD82-6553-5121-B9262FF2B585}"/>
              </a:ext>
            </a:extLst>
          </p:cNvPr>
          <p:cNvGrpSpPr/>
          <p:nvPr/>
        </p:nvGrpSpPr>
        <p:grpSpPr>
          <a:xfrm>
            <a:off x="415671" y="2062154"/>
            <a:ext cx="7995857" cy="3023967"/>
            <a:chOff x="-36513" y="2492375"/>
            <a:chExt cx="9180513" cy="3441700"/>
          </a:xfrm>
        </p:grpSpPr>
        <p:pic>
          <p:nvPicPr>
            <p:cNvPr id="63" name="Grafik 7">
              <a:extLst>
                <a:ext uri="{FF2B5EF4-FFF2-40B4-BE49-F238E27FC236}">
                  <a16:creationId xmlns:a16="http://schemas.microsoft.com/office/drawing/2014/main" id="{048C17C2-E8F1-7781-C9A5-25B5B86E83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2492375"/>
              <a:ext cx="458946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Gerader Verbinder 63">
              <a:extLst>
                <a:ext uri="{FF2B5EF4-FFF2-40B4-BE49-F238E27FC236}">
                  <a16:creationId xmlns:a16="http://schemas.microsoft.com/office/drawing/2014/main" id="{81FF22EA-AE20-23EF-040E-8F5841D24C20}"/>
                </a:ext>
              </a:extLst>
            </p:cNvPr>
            <p:cNvCxnSpPr/>
            <p:nvPr/>
          </p:nvCxnSpPr>
          <p:spPr>
            <a:xfrm>
              <a:off x="-36513" y="2492375"/>
              <a:ext cx="9180513" cy="0"/>
            </a:xfrm>
            <a:prstGeom prst="line">
              <a:avLst/>
            </a:prstGeom>
            <a:noFill/>
            <a:ln w="98425" cap="flat" cmpd="sng" algn="ctr">
              <a:solidFill>
                <a:srgbClr val="00CC99">
                  <a:lumMod val="75000"/>
                </a:srgbClr>
              </a:solidFill>
              <a:prstDash val="solid"/>
              <a:miter lim="800000"/>
            </a:ln>
            <a:effectLst/>
          </p:spPr>
        </p:cxnSp>
        <p:cxnSp>
          <p:nvCxnSpPr>
            <p:cNvPr id="65" name="Gerader Verbinder 64">
              <a:extLst>
                <a:ext uri="{FF2B5EF4-FFF2-40B4-BE49-F238E27FC236}">
                  <a16:creationId xmlns:a16="http://schemas.microsoft.com/office/drawing/2014/main" id="{75C8605E-4A23-36C9-7272-B8B62AEE14FA}"/>
                </a:ext>
              </a:extLst>
            </p:cNvPr>
            <p:cNvCxnSpPr/>
            <p:nvPr/>
          </p:nvCxnSpPr>
          <p:spPr>
            <a:xfrm>
              <a:off x="0" y="5934075"/>
              <a:ext cx="9144000" cy="0"/>
            </a:xfrm>
            <a:prstGeom prst="line">
              <a:avLst/>
            </a:prstGeom>
            <a:noFill/>
            <a:ln w="98425" cap="flat" cmpd="sng" algn="ctr">
              <a:solidFill>
                <a:srgbClr val="00CC99">
                  <a:lumMod val="75000"/>
                </a:srgbClr>
              </a:solidFill>
              <a:prstDash val="solid"/>
              <a:miter lim="800000"/>
            </a:ln>
            <a:effectLst/>
          </p:spPr>
        </p:cxnSp>
      </p:grpSp>
      <p:pic>
        <p:nvPicPr>
          <p:cNvPr id="66" name="Picture 5" descr="http://www.musenkuss-duesseldorf.de/uploads/assets/50a534ec69549815df000016/cuttings/lkgrfxbb/previews/slideshow_image.jpg">
            <a:extLst>
              <a:ext uri="{FF2B5EF4-FFF2-40B4-BE49-F238E27FC236}">
                <a16:creationId xmlns:a16="http://schemas.microsoft.com/office/drawing/2014/main" id="{3A6CC926-7B43-6DC9-1BA8-7E6B0A93C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095" y="2078677"/>
            <a:ext cx="3932338" cy="294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2">
            <a:extLst>
              <a:ext uri="{FF2B5EF4-FFF2-40B4-BE49-F238E27FC236}">
                <a16:creationId xmlns:a16="http://schemas.microsoft.com/office/drawing/2014/main" id="{23D57818-4AC5-CFFC-28AA-879E769CE4B7}"/>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266147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30F2-55D8-95B1-539A-B1C3739E6DE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C5AA61A-5C0E-D96E-F200-FE068B0FE43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32</a:t>
            </a:fld>
            <a:endParaRPr lang="de-DE" dirty="0"/>
          </a:p>
        </p:txBody>
      </p:sp>
      <p:grpSp>
        <p:nvGrpSpPr>
          <p:cNvPr id="6" name="Gruppieren 5">
            <a:extLst>
              <a:ext uri="{FF2B5EF4-FFF2-40B4-BE49-F238E27FC236}">
                <a16:creationId xmlns:a16="http://schemas.microsoft.com/office/drawing/2014/main" id="{E5466E54-79FD-9D5D-0A68-6AB689E2FE82}"/>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7FBCE11B-D05D-2619-397B-DF82B271C118}"/>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99599BD7-EB2E-8D5B-EB77-38D4D19D9CF1}"/>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6660714-2EFF-6B68-709F-A0DB73C49800}"/>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2A035C55-EE03-3A95-1996-1B22DE5E37DB}"/>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BF70F836-D225-4740-E0B4-6CF48B62E54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121C2CDF-1441-0077-1551-5CB6EBB76D33}"/>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05C4A9F-5678-54F5-161A-C3391A8EC63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9AB02B27-270F-3DF0-62A2-79116610DEF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98934095-1129-CEED-A4E2-36A607E93882}"/>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7EE536AB-730E-4E59-D3CA-6D4C808531B2}"/>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E24EAF6-4695-950C-502A-786BF0D00011}"/>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9B03917C-5ED8-4D1C-6F4F-56022B1DE7BF}"/>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CF098533-BB51-8067-0DDA-7ED30458CF98}"/>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E1DF1E0-9635-3AE9-141C-851C18B70858}"/>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A1DACB08-92F2-E429-18EF-9A24F0E24319}"/>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3B9CE687-4A55-22DB-C9E6-ABBBE1454209}"/>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3747A331-098B-4109-E427-411D7EBB67DF}"/>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0E68C53D-B4ED-8167-32A8-C3A0455AA5B6}"/>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E485C6F4-6953-F48C-15D4-0D8E4C29416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78B8E56B-233D-7411-C80F-DBCB40A96CD9}"/>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3BD16C2C-B64F-AE0D-E222-684168621DB3}"/>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89ECD2A1-59A7-6D34-9181-28ECF83B933B}"/>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EACAB3D0-7E2E-9B8E-9E0B-0192C26264A7}"/>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5A9A474D-2330-AD2C-216A-E3544E3F5810}"/>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707D6CE8-B369-4775-F89B-2E4BBEF0AF1C}"/>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45E7D607-6F4D-0FB7-BCB4-DAF0D5B95782}"/>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FD6485D6-7744-0FFD-111A-299FE1BF55B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45271C81-7E07-F750-918D-20CA2661B0C2}"/>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951740A1-0007-EDB4-05DC-1955ACBD77C1}"/>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964FCCC3-1B46-8636-0C8C-795A59BF8EDC}"/>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F1084CD2-5038-F5D4-72B6-482424FAF655}"/>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93AD0661-0BC5-E72A-F76F-145F1862B2F5}"/>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1FEBBA3C-E0A0-943D-C7BA-A424EDB7D5B9}"/>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D43A8011-BF4C-20D4-7F65-0BADA1BDAD9D}"/>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934D7E9-2257-DFB0-95C3-5AAFE99BD1BC}"/>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4A6C408C-C6B4-1BDE-24AE-EBAD8A789014}"/>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E1438E4-816C-8856-8FAF-0A576D66C021}"/>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F17D5A40-5F87-5348-A906-DD290C95B14E}"/>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94FF69C7-0019-B31B-94E6-99E80B94AA5E}"/>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E3B2A9DA-716E-0EB8-9BF0-ABC571F99BB0}"/>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99C346E8-8C35-21F6-2756-E41560D3CA4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833409A-4D1C-1F2A-2F23-34AA845A3140}"/>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ABCC64E1-0BD6-B2F6-FAF4-F6D34E09D8D2}"/>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1286F2F3-92FA-9DC0-CB9A-7F5D26475175}"/>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98B2D4F-5DBB-57F9-9B84-BBC7000727E0}"/>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DEFC1E58-57EC-D273-ED81-CB0F02C6663D}"/>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E756BC50-11C4-7533-F3A6-81AEFBD963A0}"/>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A1B9FE8-8A8C-B721-4B79-F5B13C18F7D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270EC9E4-BD9F-03B6-5A25-BCDE9990A5CB}"/>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4DDB84EA-E6A4-1D6F-03BA-FDFBD717B4C2}"/>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3" name="Rectangle 2">
            <a:extLst>
              <a:ext uri="{FF2B5EF4-FFF2-40B4-BE49-F238E27FC236}">
                <a16:creationId xmlns:a16="http://schemas.microsoft.com/office/drawing/2014/main" id="{985623B9-49D2-E961-C953-22F9ABFDC1BF}"/>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grpSp>
        <p:nvGrpSpPr>
          <p:cNvPr id="2" name="Gruppieren 1">
            <a:extLst>
              <a:ext uri="{FF2B5EF4-FFF2-40B4-BE49-F238E27FC236}">
                <a16:creationId xmlns:a16="http://schemas.microsoft.com/office/drawing/2014/main" id="{7D8F3BA7-EBE9-5695-5790-8339AEFDBC71}"/>
              </a:ext>
            </a:extLst>
          </p:cNvPr>
          <p:cNvGrpSpPr/>
          <p:nvPr/>
        </p:nvGrpSpPr>
        <p:grpSpPr>
          <a:xfrm>
            <a:off x="216000" y="1847593"/>
            <a:ext cx="5738399" cy="3045600"/>
            <a:chOff x="0" y="-26988"/>
            <a:chExt cx="9144000" cy="4392613"/>
          </a:xfrm>
        </p:grpSpPr>
        <p:pic>
          <p:nvPicPr>
            <p:cNvPr id="4" name="Grafik 3">
              <a:extLst>
                <a:ext uri="{FF2B5EF4-FFF2-40B4-BE49-F238E27FC236}">
                  <a16:creationId xmlns:a16="http://schemas.microsoft.com/office/drawing/2014/main" id="{226B8C9F-DC55-3BE1-012C-DDA745CC2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3240088"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4">
              <a:extLst>
                <a:ext uri="{FF2B5EF4-FFF2-40B4-BE49-F238E27FC236}">
                  <a16:creationId xmlns:a16="http://schemas.microsoft.com/office/drawing/2014/main" id="{B7B08979-FA20-ACDF-8C4E-4AAE65EAAD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25" y="-26988"/>
              <a:ext cx="19843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 descr="http://www.paulwinterschule.de/includes/upload/gallerywerken-1351332777.jpg">
              <a:extLst>
                <a:ext uri="{FF2B5EF4-FFF2-40B4-BE49-F238E27FC236}">
                  <a16:creationId xmlns:a16="http://schemas.microsoft.com/office/drawing/2014/main" id="{825CA318-E1C4-1096-FDEB-9D45D27E6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88" y="1425575"/>
              <a:ext cx="39195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Titel 1">
            <a:extLst>
              <a:ext uri="{FF2B5EF4-FFF2-40B4-BE49-F238E27FC236}">
                <a16:creationId xmlns:a16="http://schemas.microsoft.com/office/drawing/2014/main" id="{641A0F39-6276-6F1C-5ED8-B46B23EBEE32}"/>
              </a:ext>
            </a:extLst>
          </p:cNvPr>
          <p:cNvSpPr>
            <a:spLocks noGrp="1"/>
          </p:cNvSpPr>
          <p:nvPr>
            <p:ph type="title"/>
          </p:nvPr>
        </p:nvSpPr>
        <p:spPr>
          <a:xfrm>
            <a:off x="2907101" y="2131219"/>
            <a:ext cx="1245312" cy="602406"/>
          </a:xfrm>
        </p:spPr>
        <p:txBody>
          <a:bodyPr/>
          <a:lstStyle/>
          <a:p>
            <a:pPr eaLnBrk="1" hangingPunct="1"/>
            <a:r>
              <a:rPr lang="de-DE" altLang="de-DE" sz="3200" dirty="0">
                <a:solidFill>
                  <a:schemeClr val="tx1"/>
                </a:solidFill>
              </a:rPr>
              <a:t>HOLZ</a:t>
            </a:r>
          </a:p>
        </p:txBody>
      </p:sp>
      <p:sp>
        <p:nvSpPr>
          <p:cNvPr id="62" name="Textfeld 1">
            <a:extLst>
              <a:ext uri="{FF2B5EF4-FFF2-40B4-BE49-F238E27FC236}">
                <a16:creationId xmlns:a16="http://schemas.microsoft.com/office/drawing/2014/main" id="{3B44BFDD-8199-3E6B-B847-39F277D36930}"/>
              </a:ext>
            </a:extLst>
          </p:cNvPr>
          <p:cNvSpPr txBox="1">
            <a:spLocks noChangeArrowheads="1"/>
          </p:cNvSpPr>
          <p:nvPr/>
        </p:nvSpPr>
        <p:spPr bwMode="auto">
          <a:xfrm>
            <a:off x="6121012" y="1992000"/>
            <a:ext cx="2554676"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2400" dirty="0"/>
          </a:p>
          <a:p>
            <a:pPr algn="ctr">
              <a:spcBef>
                <a:spcPct val="0"/>
              </a:spcBef>
              <a:buFontTx/>
              <a:buNone/>
            </a:pPr>
            <a:r>
              <a:rPr lang="de-DE" altLang="de-DE" sz="1800" b="1" i="1" dirty="0"/>
              <a:t>„Vergleiche die Massivhölzer </a:t>
            </a:r>
          </a:p>
          <a:p>
            <a:pPr algn="ctr">
              <a:spcBef>
                <a:spcPct val="0"/>
              </a:spcBef>
              <a:buFontTx/>
              <a:buNone/>
            </a:pPr>
            <a:r>
              <a:rPr lang="de-DE" altLang="de-DE" sz="1800" b="1" i="1" dirty="0"/>
              <a:t>Linde und Buche</a:t>
            </a:r>
          </a:p>
          <a:p>
            <a:pPr algn="ctr">
              <a:spcBef>
                <a:spcPct val="0"/>
              </a:spcBef>
              <a:buFontTx/>
              <a:buNone/>
            </a:pPr>
            <a:r>
              <a:rPr lang="de-DE" altLang="de-DE" sz="1800" b="1" i="1" dirty="0"/>
              <a:t>     in Hinblick </a:t>
            </a:r>
          </a:p>
          <a:p>
            <a:pPr algn="ctr">
              <a:spcBef>
                <a:spcPct val="0"/>
              </a:spcBef>
              <a:buFontTx/>
              <a:buNone/>
            </a:pPr>
            <a:r>
              <a:rPr lang="de-DE" altLang="de-DE" sz="1800" b="1" i="1" dirty="0"/>
              <a:t>auf Aussehen, Eigenschaften und Verwendung.“ </a:t>
            </a:r>
            <a:endParaRPr lang="de-DE" altLang="de-DE" sz="1800" dirty="0"/>
          </a:p>
        </p:txBody>
      </p:sp>
    </p:spTree>
    <p:extLst>
      <p:ext uri="{BB962C8B-B14F-4D97-AF65-F5344CB8AC3E}">
        <p14:creationId xmlns:p14="http://schemas.microsoft.com/office/powerpoint/2010/main" val="3993823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C654-42F3-96AE-EF97-5AE736A5D87E}"/>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510A395-4143-FE0F-82C3-D265B6CBF1EC}"/>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33</a:t>
            </a:fld>
            <a:endParaRPr lang="de-DE" dirty="0"/>
          </a:p>
        </p:txBody>
      </p:sp>
      <p:grpSp>
        <p:nvGrpSpPr>
          <p:cNvPr id="6" name="Gruppieren 5">
            <a:extLst>
              <a:ext uri="{FF2B5EF4-FFF2-40B4-BE49-F238E27FC236}">
                <a16:creationId xmlns:a16="http://schemas.microsoft.com/office/drawing/2014/main" id="{7C2A03C2-A407-2C2D-B4FE-6EC8EDE1423F}"/>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6A173E6-6C99-01F3-04C9-3068324F441D}"/>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DA9D9A92-1372-C97B-793D-9856B81DCF15}"/>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CCEBD127-7403-3F95-35C5-B4CDF775622E}"/>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9FBB8D69-15D8-1DD5-4954-4B2A732CC0B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978DD479-C033-35B8-7352-B35CB5F15CAE}"/>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CE95C797-7196-9406-220B-A7C4B777AE3A}"/>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CEF90168-0CEC-D6D7-4C89-0A05E93F4E29}"/>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B2983F0F-3A87-2251-B9B8-B6398DE752FB}"/>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87FE4CB8-1632-5E48-6969-0BDA1A8B9BDF}"/>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05D6C24-A0F3-B60C-4C0A-67C29D293DD2}"/>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6A6A266-C040-E247-98BF-DD92874CC6EC}"/>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62AA94AC-9175-05B8-C4E7-931269289036}"/>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28B0FFF2-3967-59F3-4CAD-DD893C07AB0A}"/>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25F8EC0-F701-3064-A474-2D75FC8BC2C2}"/>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E2BA705-87AC-222B-F1E3-D599607409FA}"/>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342E5D2-50CC-CF67-23A0-3E0057DFEC96}"/>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7E323676-09C1-D7EA-A58E-6C0C12B97144}"/>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2322563B-D52F-0954-6006-A89AE34DF37B}"/>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3DB65990-DC88-9613-D476-B67A12217B72}"/>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69E365CC-F0E1-204D-AD2F-6BC5EC17DB06}"/>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FBB21605-64DC-9776-2AD9-E963F86CC71D}"/>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339489F8-9BC0-BA90-4FC3-6B9D8083469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EF7C5FBE-872C-FA89-433B-69903F15263C}"/>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FB34998A-D98C-0A45-85F9-B665DD44CAC5}"/>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5309385D-A98B-5ACC-3BCE-2630384EB52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EC016B37-DDC1-5C59-9784-CF2C25F727F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E634E21C-3344-3186-8676-286A01DF77F9}"/>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D3A4E06A-9987-A4B9-C5FF-76406A28218B}"/>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B2090A20-D166-7559-4C18-6D6B724C04FC}"/>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BA17B6EB-5A55-45D8-83BB-12F550B711C9}"/>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AE47D980-9680-6E65-DA28-21B38DE66AA3}"/>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4670C0AC-5F0A-9099-1303-A31EDA583F2A}"/>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3B2B2BD-757C-7260-740F-BF7369827813}"/>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EDAE667D-CF2D-E9AC-DA84-FB8E33E458E0}"/>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E53DC487-72FC-332B-45DA-E58F0B0D4D81}"/>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3ED88CED-B93D-7F55-9229-83155372ADF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D185524-6ADD-F30D-9977-890F46CDB999}"/>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C16A7C00-93F9-11CC-7A1A-23442F37E481}"/>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B2E63140-0DF4-47FE-7441-77A5867215FF}"/>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2E719B6-5927-264C-92B8-44D0ECFDF6E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977C26EF-AD83-9B1D-7A07-A6E18BF79CF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31FE3CC8-43B4-1819-2C9B-E098D9F41E71}"/>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73E87994-E99B-6522-8AFD-B3C2E27315EA}"/>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5A910DCA-4C75-ECAD-F956-911F04F1A706}"/>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2177B84-C9CF-EEC8-F74E-6ACBF1723114}"/>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53BA353C-4EF3-0612-FFA1-A10B8FF8C13D}"/>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CFBF45E7-E632-1293-9235-DA2C6CC95FD3}"/>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435BC5B-618D-4A51-39C5-A3439B27D5D1}"/>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91846207-F8BB-2309-4C21-AE5BB77C04B5}"/>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5320585-8265-2338-8339-1D7A278ED4E6}"/>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61" name="Titel 1">
            <a:extLst>
              <a:ext uri="{FF2B5EF4-FFF2-40B4-BE49-F238E27FC236}">
                <a16:creationId xmlns:a16="http://schemas.microsoft.com/office/drawing/2014/main" id="{C5F9C84A-DA07-EB5F-FDD1-1B0C82071430}"/>
              </a:ext>
            </a:extLst>
          </p:cNvPr>
          <p:cNvSpPr>
            <a:spLocks noGrp="1"/>
          </p:cNvSpPr>
          <p:nvPr>
            <p:ph type="title"/>
          </p:nvPr>
        </p:nvSpPr>
        <p:spPr>
          <a:xfrm>
            <a:off x="2907101" y="2131219"/>
            <a:ext cx="1245312" cy="602406"/>
          </a:xfrm>
        </p:spPr>
        <p:txBody>
          <a:bodyPr/>
          <a:lstStyle/>
          <a:p>
            <a:pPr eaLnBrk="1" hangingPunct="1"/>
            <a:r>
              <a:rPr lang="de-DE" altLang="de-DE" sz="3200" dirty="0">
                <a:solidFill>
                  <a:schemeClr val="tx1"/>
                </a:solidFill>
              </a:rPr>
              <a:t>TON</a:t>
            </a:r>
          </a:p>
        </p:txBody>
      </p:sp>
      <p:sp>
        <p:nvSpPr>
          <p:cNvPr id="62" name="Textfeld 1">
            <a:extLst>
              <a:ext uri="{FF2B5EF4-FFF2-40B4-BE49-F238E27FC236}">
                <a16:creationId xmlns:a16="http://schemas.microsoft.com/office/drawing/2014/main" id="{8F76D201-D115-9ECC-42F1-2E6E6BC4C6B0}"/>
              </a:ext>
            </a:extLst>
          </p:cNvPr>
          <p:cNvSpPr txBox="1">
            <a:spLocks noChangeArrowheads="1"/>
          </p:cNvSpPr>
          <p:nvPr/>
        </p:nvSpPr>
        <p:spPr bwMode="auto">
          <a:xfrm>
            <a:off x="6344212" y="1779051"/>
            <a:ext cx="255467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2400" dirty="0"/>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„Keramische Erzeugnisse gelten als die ältesten Kulturgüter.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Beschreibe drei Bereiche, in denen Keramik früher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eine bedeutende Rolle spielte.“</a:t>
            </a:r>
          </a:p>
        </p:txBody>
      </p:sp>
      <p:pic>
        <p:nvPicPr>
          <p:cNvPr id="66" name="Grafik 65">
            <a:extLst>
              <a:ext uri="{FF2B5EF4-FFF2-40B4-BE49-F238E27FC236}">
                <a16:creationId xmlns:a16="http://schemas.microsoft.com/office/drawing/2014/main" id="{54BE38E0-2124-C9F4-5B46-3275DD4674FC}"/>
              </a:ext>
            </a:extLst>
          </p:cNvPr>
          <p:cNvPicPr>
            <a:picLocks noChangeAspect="1"/>
          </p:cNvPicPr>
          <p:nvPr/>
        </p:nvPicPr>
        <p:blipFill>
          <a:blip r:embed="rId3"/>
          <a:stretch>
            <a:fillRect/>
          </a:stretch>
        </p:blipFill>
        <p:spPr>
          <a:xfrm>
            <a:off x="411644" y="1779051"/>
            <a:ext cx="5709368" cy="3364449"/>
          </a:xfrm>
          <a:prstGeom prst="rect">
            <a:avLst/>
          </a:prstGeom>
        </p:spPr>
      </p:pic>
      <p:sp>
        <p:nvSpPr>
          <p:cNvPr id="68" name="Rectangle 2">
            <a:extLst>
              <a:ext uri="{FF2B5EF4-FFF2-40B4-BE49-F238E27FC236}">
                <a16:creationId xmlns:a16="http://schemas.microsoft.com/office/drawing/2014/main" id="{1F6F50E4-08F3-A3CF-5384-F4841813AAF8}"/>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1312688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EFE0-14EF-5363-203A-0282AC73FBB4}"/>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028A521-6566-85DC-4C32-5A1073460FDF}"/>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34</a:t>
            </a:fld>
            <a:endParaRPr lang="de-DE" dirty="0"/>
          </a:p>
        </p:txBody>
      </p:sp>
      <p:grpSp>
        <p:nvGrpSpPr>
          <p:cNvPr id="6" name="Gruppieren 5">
            <a:extLst>
              <a:ext uri="{FF2B5EF4-FFF2-40B4-BE49-F238E27FC236}">
                <a16:creationId xmlns:a16="http://schemas.microsoft.com/office/drawing/2014/main" id="{9542FC9C-574B-C6A8-A0A0-646F5C6E1F4F}"/>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CA80C2A1-4AA6-A254-117B-A9B0DC7F1FF7}"/>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2F16E069-3AEA-C7DD-FEF4-9DE2AB23400B}"/>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F918DD0C-BCF0-56A6-208A-AC13DD68CF8B}"/>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3BC2EE24-A7BC-30D7-615A-817208039AC1}"/>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311BEA68-D205-017E-6FFE-8031945EC7CD}"/>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84DFF98D-1E25-3136-6704-CF214E25A6F8}"/>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8EDB92FD-DA6D-9964-6766-691A3CB923D5}"/>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C27E77C0-0C40-84D0-EF30-0B5170475FCA}"/>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42485370-AA92-6D44-EDAA-823181ABAD2F}"/>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CFE0EE1-F77E-B141-5998-EE72CA4612B4}"/>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43FDB12-5FDF-B350-06D1-F8EA6C21FBC7}"/>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563CE9C8-D6C6-12AB-DDCA-92A9FA0ED71E}"/>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F98C841A-1B36-6C71-4693-DFEE28830B89}"/>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4EFE670A-7C30-AE16-079D-D7F5AA99A828}"/>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B048A926-6171-B21C-EBCB-23A987B752B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F2346170-1836-6DA7-D330-119887F3BA79}"/>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09C541B9-FB29-FAE2-19F2-91641F364B74}"/>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CB07B4D4-B2AA-CD11-1269-B9AD845432C6}"/>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CC2F9DE6-7919-8038-6276-7F44E7BDAF30}"/>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063F0E52-6E83-C63D-D7AF-847AEC953956}"/>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01590D98-4164-94A7-8389-84B444CAA023}"/>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3CC2FAC3-8B99-E9B3-F6C1-31E457CCF506}"/>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3DD46028-190A-E7FC-C710-BEAE00EDE8D3}"/>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5455FDC-91F3-1027-C112-C31E634E9E14}"/>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EBB091C8-5E17-93C6-F466-B8BF80459078}"/>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4E35ACA6-6FEC-D3C1-0426-92266EF301BB}"/>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247A0F5A-1839-6097-5488-B30E24F05BB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73734714-F0A9-147F-20DD-86C841E6F4DF}"/>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92AD9EF8-50D8-F6E5-A9B0-B7341CF515D9}"/>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53117A97-879B-41DD-5CBD-586DDCA42E4A}"/>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D32472D-4C5D-5B11-CFDE-BFE1804DBEA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C380DC05-FAD2-8932-382E-B542C9D00FF6}"/>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3BFC53F-33C9-02F8-F919-676B79CCCB8E}"/>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B369C375-8BF0-55BE-E579-CA25D9229362}"/>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A73D5915-8A3D-812F-A211-E4DF1D01DFCF}"/>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F3DD0585-78D4-52D7-AAC8-06D0D001E316}"/>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610CB9D9-0D8F-6414-AE64-4C70D40DEC4B}"/>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0B6F610A-C8C5-E666-2ADA-4B330FBAA278}"/>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8FB126DC-B483-5739-D38A-B8873F68DA12}"/>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9B0A4BE2-3D58-8AE5-50FE-8340539A0BF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724BE0A4-72D3-FA48-A5AD-8FBCEC7B41DD}"/>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EE1B96A4-C369-CB04-CD21-637A7F5DF945}"/>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8B5D44F6-930B-8BE7-1D42-6BD9D63F6083}"/>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FB4495E7-D863-119D-6396-F7354A560107}"/>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0DBC35AB-42A1-1498-E00F-B47CF8EB3279}"/>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7E3A489F-AA67-92B0-C578-35377F7750CB}"/>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E8DB71B9-B601-A55B-F384-C175BD83C0B7}"/>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0568181-E910-FB40-F488-BDB1311AB5BC}"/>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2194156C-D337-B5C2-0421-3BF5420C088D}"/>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F8453DCB-CA0B-E213-465F-2C0894411883}"/>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61" name="Titel 1">
            <a:extLst>
              <a:ext uri="{FF2B5EF4-FFF2-40B4-BE49-F238E27FC236}">
                <a16:creationId xmlns:a16="http://schemas.microsoft.com/office/drawing/2014/main" id="{CD98CFE3-8DCE-087F-6443-E4099D6F512A}"/>
              </a:ext>
            </a:extLst>
          </p:cNvPr>
          <p:cNvSpPr>
            <a:spLocks noGrp="1"/>
          </p:cNvSpPr>
          <p:nvPr>
            <p:ph type="title"/>
          </p:nvPr>
        </p:nvSpPr>
        <p:spPr>
          <a:xfrm>
            <a:off x="3767287" y="1969344"/>
            <a:ext cx="1722499" cy="602406"/>
          </a:xfrm>
        </p:spPr>
        <p:txBody>
          <a:bodyPr/>
          <a:lstStyle/>
          <a:p>
            <a:pPr eaLnBrk="1" hangingPunct="1"/>
            <a:r>
              <a:rPr lang="de-DE" altLang="de-DE" sz="3200" dirty="0">
                <a:solidFill>
                  <a:schemeClr val="tx1"/>
                </a:solidFill>
              </a:rPr>
              <a:t>METALL</a:t>
            </a:r>
          </a:p>
        </p:txBody>
      </p:sp>
      <p:sp>
        <p:nvSpPr>
          <p:cNvPr id="62" name="Textfeld 1">
            <a:extLst>
              <a:ext uri="{FF2B5EF4-FFF2-40B4-BE49-F238E27FC236}">
                <a16:creationId xmlns:a16="http://schemas.microsoft.com/office/drawing/2014/main" id="{9B63F342-0FCD-BD13-F068-2BB95383DF0B}"/>
              </a:ext>
            </a:extLst>
          </p:cNvPr>
          <p:cNvSpPr txBox="1">
            <a:spLocks noChangeArrowheads="1"/>
          </p:cNvSpPr>
          <p:nvPr/>
        </p:nvSpPr>
        <p:spPr bwMode="auto">
          <a:xfrm>
            <a:off x="6394612" y="2535769"/>
            <a:ext cx="255467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2400" dirty="0"/>
          </a:p>
          <a:p>
            <a:pPr algn="ctr">
              <a:spcBef>
                <a:spcPct val="0"/>
              </a:spcBef>
              <a:buFontTx/>
              <a:buNone/>
            </a:pPr>
            <a:r>
              <a:rPr lang="de-DE" altLang="de-DE" sz="1800" b="1" i="1" dirty="0"/>
              <a:t>„Welche Verletzungsgefahren </a:t>
            </a:r>
          </a:p>
          <a:p>
            <a:pPr algn="ctr">
              <a:spcBef>
                <a:spcPct val="0"/>
              </a:spcBef>
              <a:buFontTx/>
              <a:buNone/>
            </a:pPr>
            <a:r>
              <a:rPr lang="de-DE" altLang="de-DE" sz="1800" b="1" i="1" dirty="0"/>
              <a:t>gibt es bei der Arbeit mit </a:t>
            </a:r>
          </a:p>
          <a:p>
            <a:pPr algn="ctr">
              <a:spcBef>
                <a:spcPct val="0"/>
              </a:spcBef>
              <a:buFontTx/>
              <a:buNone/>
            </a:pPr>
            <a:r>
              <a:rPr lang="de-DE" altLang="de-DE" sz="1800" b="1" i="1" dirty="0"/>
              <a:t>Metall und wie kannst Du Dich davor schützen?“</a:t>
            </a:r>
          </a:p>
        </p:txBody>
      </p:sp>
      <p:pic>
        <p:nvPicPr>
          <p:cNvPr id="64" name="Grafik 63">
            <a:extLst>
              <a:ext uri="{FF2B5EF4-FFF2-40B4-BE49-F238E27FC236}">
                <a16:creationId xmlns:a16="http://schemas.microsoft.com/office/drawing/2014/main" id="{FD6B995C-63BB-A13F-E06F-839F0F959C9A}"/>
              </a:ext>
            </a:extLst>
          </p:cNvPr>
          <p:cNvPicPr>
            <a:picLocks noChangeAspect="1"/>
          </p:cNvPicPr>
          <p:nvPr/>
        </p:nvPicPr>
        <p:blipFill>
          <a:blip r:embed="rId2"/>
          <a:stretch>
            <a:fillRect/>
          </a:stretch>
        </p:blipFill>
        <p:spPr>
          <a:xfrm>
            <a:off x="95016" y="1519764"/>
            <a:ext cx="6299596" cy="3623736"/>
          </a:xfrm>
          <a:prstGeom prst="rect">
            <a:avLst/>
          </a:prstGeom>
        </p:spPr>
      </p:pic>
      <p:sp>
        <p:nvSpPr>
          <p:cNvPr id="66" name="Rectangle 2">
            <a:extLst>
              <a:ext uri="{FF2B5EF4-FFF2-40B4-BE49-F238E27FC236}">
                <a16:creationId xmlns:a16="http://schemas.microsoft.com/office/drawing/2014/main" id="{D178795F-DD8A-EB3A-F2C0-90956B323A0D}"/>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1882003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DA99-26CE-81CE-8A5B-FD1DA07164B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E4483BE-5822-66CA-4F9A-5087422F216E}"/>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35</a:t>
            </a:fld>
            <a:endParaRPr lang="de-DE" dirty="0"/>
          </a:p>
        </p:txBody>
      </p:sp>
      <p:grpSp>
        <p:nvGrpSpPr>
          <p:cNvPr id="6" name="Gruppieren 5">
            <a:extLst>
              <a:ext uri="{FF2B5EF4-FFF2-40B4-BE49-F238E27FC236}">
                <a16:creationId xmlns:a16="http://schemas.microsoft.com/office/drawing/2014/main" id="{9ACE49AE-10E4-DED9-9990-64BA8EA6B4C2}"/>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D498F034-914F-6619-4D3B-87257B39A1FF}"/>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DD4C46FC-0F93-43EA-2DAE-392B65C27151}"/>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DF560AA8-E408-6F97-5D86-CFA85F9DF0D7}"/>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8D7FEEA5-117A-AFAC-8F37-09F144A5DEB5}"/>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8C422340-6696-EB61-DC5F-BA6B7A89B51A}"/>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FC7AE845-6A44-FF54-3A91-03ABAFAE710B}"/>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0189FD71-EB0D-BE5E-049F-B74D874BAC2D}"/>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DECCDEC4-661A-246E-4B72-F53ED625BC4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5A39042A-0DB9-97FC-19CB-4CC08B6769EA}"/>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81B7CDA5-B207-B120-DD3C-46B61C17DB26}"/>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742B7FAB-49D8-7733-787E-9985298849D8}"/>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442F8381-15C5-F25E-E575-14663B468840}"/>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4D74DCC8-8187-177C-9D67-84F8E077C8EA}"/>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5B594D8-1157-7376-7951-4D731D5BE7BF}"/>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3FFF8DAE-659D-3851-EA22-2312728A2474}"/>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1A16785F-7A1E-671E-D6E2-6FD4B4A0F1A0}"/>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029B1656-4D91-02FC-951A-C833B64DEBEA}"/>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1ECC9A90-3FB2-A010-E7F7-FCF64819B069}"/>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4B1B0FEB-BA1A-7D9C-DAC2-F853FCCDE2FE}"/>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17749AD2-5A41-65FA-F23F-BC327E3765A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EAB47C29-6F9A-FB92-835E-64B3AA9B5CEE}"/>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E96F7208-122A-70CA-6BA5-2CCD150ADDCC}"/>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CA925553-43F8-7140-95E8-83CFE3AEFC3D}"/>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60D4520D-FA89-B3B6-447A-9E544D16E924}"/>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99457EC-87BC-A503-ADD4-7671290D4FFA}"/>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2BD57E72-FE4B-AE52-C983-B9B16174242A}"/>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3F3DC5D8-43E8-575F-BF87-B60B8E0340C9}"/>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C6E80C2-2348-EFC2-5AB7-83042042367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D68FF804-139A-1B6E-EE57-B18D943D265F}"/>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EBEAD288-FB9D-1632-E950-78963F3FC0C4}"/>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57D2220E-BA19-E3AF-75F4-AEC950E5DA07}"/>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EEA489D2-3E77-4999-FAB8-55DEEFA57AF6}"/>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7081F323-A0CF-639F-8E55-24BD59D6DA9B}"/>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E5BE45D-6DCF-8E01-8E33-DE11E5859206}"/>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1BD0185-7E0A-A60E-B089-EB4F84700A99}"/>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786500B5-0FA9-AB3F-D9A7-D79C5FB2C88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A7B71954-BF8F-4DEF-0DB6-BC3ED3F89495}"/>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238F1DDA-7ECE-5A5C-8F7A-A3B83EDE79DB}"/>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64C53F38-CE1B-BE57-573F-D748CE65E887}"/>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B78BE5E2-0E7D-DE44-9F20-F0C53373757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B1A2AABE-396A-E75C-6D38-B6ECA35F3212}"/>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1376BD86-D28B-91AC-4D9A-5E4C6FBDAF2A}"/>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B8FD8149-7A79-B6EB-F0CE-B57B89FCD035}"/>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457BFEA4-107A-A548-835E-D13D1946C3D9}"/>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3E7F6DEB-CB00-6E5F-E570-BD33DBE574E6}"/>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63E9D254-FC41-F9A1-F02D-D846A71387DF}"/>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62F03B52-47A6-E7BB-826B-611E39ED4272}"/>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61EF4151-3186-647B-9E01-7E2996E96E6D}"/>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292454C-B28B-A3E5-6718-105BD9CA4037}"/>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98A8735E-819F-441A-5CA0-289275903D5D}"/>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61" name="Titel 1">
            <a:extLst>
              <a:ext uri="{FF2B5EF4-FFF2-40B4-BE49-F238E27FC236}">
                <a16:creationId xmlns:a16="http://schemas.microsoft.com/office/drawing/2014/main" id="{4FEA0DFF-4563-5902-B503-90B8986EE98E}"/>
              </a:ext>
            </a:extLst>
          </p:cNvPr>
          <p:cNvSpPr>
            <a:spLocks noGrp="1"/>
          </p:cNvSpPr>
          <p:nvPr>
            <p:ph type="title"/>
          </p:nvPr>
        </p:nvSpPr>
        <p:spPr>
          <a:xfrm>
            <a:off x="362775" y="1946125"/>
            <a:ext cx="2838499" cy="602406"/>
          </a:xfrm>
        </p:spPr>
        <p:txBody>
          <a:bodyPr/>
          <a:lstStyle/>
          <a:p>
            <a:pPr eaLnBrk="1" hangingPunct="1"/>
            <a:r>
              <a:rPr lang="de-DE" altLang="de-DE" sz="3200" dirty="0">
                <a:solidFill>
                  <a:schemeClr val="tx1"/>
                </a:solidFill>
              </a:rPr>
              <a:t>KUNSTSTOFF</a:t>
            </a:r>
          </a:p>
        </p:txBody>
      </p:sp>
      <p:sp>
        <p:nvSpPr>
          <p:cNvPr id="62" name="Textfeld 1">
            <a:extLst>
              <a:ext uri="{FF2B5EF4-FFF2-40B4-BE49-F238E27FC236}">
                <a16:creationId xmlns:a16="http://schemas.microsoft.com/office/drawing/2014/main" id="{BAE069B4-89E3-EF25-EC5D-08BC196837DB}"/>
              </a:ext>
            </a:extLst>
          </p:cNvPr>
          <p:cNvSpPr txBox="1">
            <a:spLocks noChangeArrowheads="1"/>
          </p:cNvSpPr>
          <p:nvPr/>
        </p:nvSpPr>
        <p:spPr bwMode="auto">
          <a:xfrm>
            <a:off x="6383929" y="2001446"/>
            <a:ext cx="255467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2400" dirty="0"/>
          </a:p>
          <a:p>
            <a:pPr algn="ctr">
              <a:spcBef>
                <a:spcPct val="0"/>
              </a:spcBef>
              <a:buFontTx/>
              <a:buNone/>
            </a:pPr>
            <a:r>
              <a:rPr lang="de-DE" altLang="de-DE" sz="1800" b="1" i="1" dirty="0"/>
              <a:t>„Unterscheide </a:t>
            </a:r>
          </a:p>
          <a:p>
            <a:pPr algn="ctr">
              <a:spcBef>
                <a:spcPct val="0"/>
              </a:spcBef>
              <a:buFontTx/>
              <a:buNone/>
            </a:pPr>
            <a:r>
              <a:rPr lang="de-DE" altLang="de-DE" sz="1800" b="1" i="1" dirty="0"/>
              <a:t>drei Arten von Kunststoffen hinsichtlich </a:t>
            </a:r>
          </a:p>
          <a:p>
            <a:pPr algn="ctr">
              <a:spcBef>
                <a:spcPct val="0"/>
              </a:spcBef>
              <a:buFontTx/>
              <a:buNone/>
            </a:pPr>
            <a:r>
              <a:rPr lang="de-DE" altLang="de-DE" sz="1800" b="1" i="1" dirty="0"/>
              <a:t>ihrer chemischen Eigenschaften </a:t>
            </a:r>
          </a:p>
          <a:p>
            <a:pPr algn="ctr">
              <a:spcBef>
                <a:spcPct val="0"/>
              </a:spcBef>
              <a:buFontTx/>
              <a:buNone/>
            </a:pPr>
            <a:r>
              <a:rPr lang="de-DE" altLang="de-DE" sz="1800" b="1" i="1" dirty="0"/>
              <a:t>und molekularen Struktur.“</a:t>
            </a:r>
          </a:p>
        </p:txBody>
      </p:sp>
      <p:pic>
        <p:nvPicPr>
          <p:cNvPr id="8" name="Grafik 7">
            <a:extLst>
              <a:ext uri="{FF2B5EF4-FFF2-40B4-BE49-F238E27FC236}">
                <a16:creationId xmlns:a16="http://schemas.microsoft.com/office/drawing/2014/main" id="{7A934C78-01D8-AE03-73DC-049FDB604668}"/>
              </a:ext>
            </a:extLst>
          </p:cNvPr>
          <p:cNvPicPr>
            <a:picLocks noChangeAspect="1"/>
          </p:cNvPicPr>
          <p:nvPr/>
        </p:nvPicPr>
        <p:blipFill>
          <a:blip r:embed="rId3"/>
          <a:stretch>
            <a:fillRect/>
          </a:stretch>
        </p:blipFill>
        <p:spPr>
          <a:xfrm>
            <a:off x="190697" y="1636994"/>
            <a:ext cx="6021154" cy="3497886"/>
          </a:xfrm>
          <a:prstGeom prst="rect">
            <a:avLst/>
          </a:prstGeom>
        </p:spPr>
      </p:pic>
      <p:sp>
        <p:nvSpPr>
          <p:cNvPr id="63" name="Rectangle 2">
            <a:extLst>
              <a:ext uri="{FF2B5EF4-FFF2-40B4-BE49-F238E27FC236}">
                <a16:creationId xmlns:a16="http://schemas.microsoft.com/office/drawing/2014/main" id="{F02DD48B-1660-8481-3579-318FB363F6E5}"/>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2904501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82B0-8FB9-CD65-A1F3-47B1E70F9155}"/>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598486F-C436-D39A-EDD7-D8C82B521CE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36</a:t>
            </a:fld>
            <a:endParaRPr lang="de-DE" dirty="0"/>
          </a:p>
        </p:txBody>
      </p:sp>
      <p:grpSp>
        <p:nvGrpSpPr>
          <p:cNvPr id="6" name="Gruppieren 5">
            <a:extLst>
              <a:ext uri="{FF2B5EF4-FFF2-40B4-BE49-F238E27FC236}">
                <a16:creationId xmlns:a16="http://schemas.microsoft.com/office/drawing/2014/main" id="{FB4FDB88-9DB6-4E58-24DD-912F08953F28}"/>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2BDFB092-496C-FEA0-2D74-A413BE64AA3B}"/>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608C6E47-83E4-F405-0FD4-90C84418CF60}"/>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EACCC182-CDD5-2E1E-769C-FA20346CBD7D}"/>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7F7C3091-1AD9-C924-3F82-376C18847351}"/>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61BA9E8F-FDF0-6337-6DC7-F88A9845B00E}"/>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5E34BBF1-43B3-F21E-62E7-AB31493BF165}"/>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E4500506-560E-EE1C-F3C7-14C2397BB133}"/>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F45D831A-C230-805B-32AC-7D6857AE98BB}"/>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71711168-9AB3-FFCE-640E-0C476AE73EAB}"/>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9B4CF701-E535-AF14-DACA-17064500622D}"/>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A3CA2654-3F31-937A-D787-40260DFA0B3A}"/>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4077C944-C82C-8CA6-476C-2EDC4ADBB432}"/>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CA232C11-4AB3-CD25-A113-4A4F5AD7CF35}"/>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1EBA6E1A-0BCA-3A5D-7A85-71A17DBCE193}"/>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A11AF6DB-6FE8-0248-F17B-444F39DD5332}"/>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13A69765-F8C9-B501-03ED-FF47C68EC61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D0F07E58-E254-3053-4CC9-82286B013BFA}"/>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EA08FB92-DDD8-E7EF-1E59-D46B69B7BEC5}"/>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C4A862F2-AC1D-9B6B-07C1-41E49C4AE161}"/>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149323B1-0BF5-7010-2445-3164BF00E60E}"/>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260BA1F6-14B0-8897-2FCB-F97D1B7DCF76}"/>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C108F739-C5FA-B65A-1E96-2EAAB84B98CA}"/>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46B9A4BB-E315-2D4A-D232-67B6A77C6159}"/>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274EEC96-3E88-5988-8D06-5ACF8DB1354A}"/>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D2D03738-DD62-0364-79CF-2D349BC7625D}"/>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0049C734-BB8D-EEC3-334C-1DB03E50B637}"/>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56B6E4A4-ED03-30C6-93E5-A2210E15CDC4}"/>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2C1CA970-2004-25BF-5428-A7E9533848E5}"/>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2502FFA-C308-ADB0-B4BF-BFC13C1B2AB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FD2EB8B9-0E1C-9A7F-AAD1-4596F9D9FC0A}"/>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6DD4FD5B-8E57-4C51-155F-9B886E7C18FE}"/>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A64791C6-4DC0-9077-11BD-978394E2EC38}"/>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5CC23383-DF52-1D51-92E2-23CBF4274B80}"/>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A60FC0CB-F2A9-ACAF-4DE2-3CA4D5B3CDE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F5B6984B-306E-80E6-1873-40BAD6965F7C}"/>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9AC9F5E4-DB2E-1590-5385-C02DC6C8C5C6}"/>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0C53E17-7CB7-0B9D-D82D-B5012F01618B}"/>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A1EDD4B0-6568-B327-4CD0-1519ABEB5DE5}"/>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F2DC93AE-3FBF-E916-021D-9BE49EBFCABB}"/>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F077CD48-91AD-62D0-C27A-4BACF05F913F}"/>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FC0E8939-7A30-7E6F-C158-98B3DB9C24EE}"/>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2FD48DCC-5C6C-BD59-D4BD-08454CF1474C}"/>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4EDD80BD-E07F-A962-DD07-E0ECBA1B0124}"/>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96355A5C-9D5E-3316-EAD3-03137170A06D}"/>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ABC30CC2-2C0B-554D-84B2-67A988F30B53}"/>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322B10E3-0AD9-1059-477C-759ACC1499F6}"/>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421F96C2-ED73-7CE5-8415-22CA657521AA}"/>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D3E5254D-2D8C-3815-343B-3D1BB8BCA2B4}"/>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B0278AD8-594A-F526-F5EF-9DBD1215D466}"/>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0B5355E9-A162-97F7-057F-08AADEF3BE08}"/>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61" name="Titel 1">
            <a:extLst>
              <a:ext uri="{FF2B5EF4-FFF2-40B4-BE49-F238E27FC236}">
                <a16:creationId xmlns:a16="http://schemas.microsoft.com/office/drawing/2014/main" id="{D863FC93-216D-F952-CB38-003FB3E54A97}"/>
              </a:ext>
            </a:extLst>
          </p:cNvPr>
          <p:cNvSpPr>
            <a:spLocks noGrp="1"/>
          </p:cNvSpPr>
          <p:nvPr>
            <p:ph type="title"/>
          </p:nvPr>
        </p:nvSpPr>
        <p:spPr>
          <a:xfrm>
            <a:off x="4506189" y="1636994"/>
            <a:ext cx="1520899" cy="602406"/>
          </a:xfrm>
        </p:spPr>
        <p:txBody>
          <a:bodyPr/>
          <a:lstStyle/>
          <a:p>
            <a:pPr eaLnBrk="1" hangingPunct="1"/>
            <a:r>
              <a:rPr lang="de-DE" altLang="de-DE" sz="3200" dirty="0">
                <a:solidFill>
                  <a:schemeClr val="tx1"/>
                </a:solidFill>
              </a:rPr>
              <a:t>PAPIER</a:t>
            </a:r>
          </a:p>
        </p:txBody>
      </p:sp>
      <p:sp>
        <p:nvSpPr>
          <p:cNvPr id="62" name="Textfeld 1">
            <a:extLst>
              <a:ext uri="{FF2B5EF4-FFF2-40B4-BE49-F238E27FC236}">
                <a16:creationId xmlns:a16="http://schemas.microsoft.com/office/drawing/2014/main" id="{78D933BB-7074-E7C5-146A-F95D440F5273}"/>
              </a:ext>
            </a:extLst>
          </p:cNvPr>
          <p:cNvSpPr txBox="1">
            <a:spLocks noChangeArrowheads="1"/>
          </p:cNvSpPr>
          <p:nvPr/>
        </p:nvSpPr>
        <p:spPr bwMode="auto">
          <a:xfrm>
            <a:off x="6473812" y="2767843"/>
            <a:ext cx="25546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sz="1800" b="1" i="1" dirty="0"/>
              <a:t>„Wie kann ein bewusster </a:t>
            </a:r>
          </a:p>
          <a:p>
            <a:pPr algn="ctr">
              <a:spcBef>
                <a:spcPct val="0"/>
              </a:spcBef>
              <a:buFontTx/>
              <a:buNone/>
            </a:pPr>
            <a:r>
              <a:rPr lang="de-DE" sz="1800" b="1" i="1" dirty="0"/>
              <a:t>Umgang mit Papier </a:t>
            </a:r>
          </a:p>
          <a:p>
            <a:pPr algn="ctr">
              <a:spcBef>
                <a:spcPct val="0"/>
              </a:spcBef>
              <a:buFontTx/>
              <a:buNone/>
            </a:pPr>
            <a:r>
              <a:rPr lang="de-DE" sz="1800" b="1" i="1" dirty="0"/>
              <a:t>dazu beitragen, </a:t>
            </a:r>
          </a:p>
          <a:p>
            <a:pPr algn="ctr">
              <a:spcBef>
                <a:spcPct val="0"/>
              </a:spcBef>
              <a:buFontTx/>
              <a:buNone/>
            </a:pPr>
            <a:r>
              <a:rPr lang="de-DE" sz="1800" b="1" i="1" dirty="0"/>
              <a:t>die Regenwälder </a:t>
            </a:r>
          </a:p>
          <a:p>
            <a:pPr algn="ctr">
              <a:spcBef>
                <a:spcPct val="0"/>
              </a:spcBef>
              <a:buFontTx/>
              <a:buNone/>
            </a:pPr>
            <a:r>
              <a:rPr lang="de-DE" sz="1800" b="1" i="1" dirty="0"/>
              <a:t>zu schützen?“</a:t>
            </a:r>
            <a:endParaRPr kumimoji="0" lang="de-DE" altLang="de-DE" sz="1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8" name="Grafik 7">
            <a:extLst>
              <a:ext uri="{FF2B5EF4-FFF2-40B4-BE49-F238E27FC236}">
                <a16:creationId xmlns:a16="http://schemas.microsoft.com/office/drawing/2014/main" id="{F026DA85-AC7F-A2A1-1886-2411B40A5CAC}"/>
              </a:ext>
            </a:extLst>
          </p:cNvPr>
          <p:cNvPicPr>
            <a:picLocks noChangeAspect="1"/>
          </p:cNvPicPr>
          <p:nvPr/>
        </p:nvPicPr>
        <p:blipFill>
          <a:blip r:embed="rId2"/>
          <a:stretch>
            <a:fillRect/>
          </a:stretch>
        </p:blipFill>
        <p:spPr>
          <a:xfrm>
            <a:off x="-1" y="1636994"/>
            <a:ext cx="6421793" cy="3493456"/>
          </a:xfrm>
          <a:prstGeom prst="rect">
            <a:avLst/>
          </a:prstGeom>
        </p:spPr>
      </p:pic>
      <p:sp>
        <p:nvSpPr>
          <p:cNvPr id="64" name="Rectangle 2">
            <a:extLst>
              <a:ext uri="{FF2B5EF4-FFF2-40B4-BE49-F238E27FC236}">
                <a16:creationId xmlns:a16="http://schemas.microsoft.com/office/drawing/2014/main" id="{20CEE3AB-AA76-3BF3-64EE-8ECC11506339}"/>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344139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7167-1F5A-47C1-D1E9-E8D478C73EE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B8C3DE7-25C9-A25A-26C3-2C1A9A7A166A}"/>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37</a:t>
            </a:fld>
            <a:endParaRPr lang="de-DE" dirty="0"/>
          </a:p>
        </p:txBody>
      </p:sp>
      <p:grpSp>
        <p:nvGrpSpPr>
          <p:cNvPr id="6" name="Gruppieren 5">
            <a:extLst>
              <a:ext uri="{FF2B5EF4-FFF2-40B4-BE49-F238E27FC236}">
                <a16:creationId xmlns:a16="http://schemas.microsoft.com/office/drawing/2014/main" id="{732ECE47-FB17-3F24-67DA-83E07FAF9A55}"/>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38367614-7552-286D-268C-4F3E1D425649}"/>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12DE315-9560-F157-20BC-96F026F909D1}"/>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51403CA2-BF7E-D4E3-CEA3-6EAD3C83D791}"/>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1DF33531-0558-D71E-92C7-9937F70D09FB}"/>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D4FA316C-0DEA-2FC6-2277-D5A52596F8D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042E0288-B540-01A5-04DA-53A63E6EE7CC}"/>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C2DA2084-4B01-54BC-A04E-ACC9311A0A5A}"/>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6B6D875E-B09A-91E9-6057-47330F9C085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36BC1F5B-DF10-74B7-C4D8-9BEA1F289DC1}"/>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9F5F0867-B31F-3617-AADB-74D75A5852DB}"/>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76B6118A-7946-11DD-E086-AC9E6E6E9AA7}"/>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735A29E8-BCC3-A725-8D02-186DF0B61DA8}"/>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0A03352-5279-F183-871F-22C3778BC0A7}"/>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D29DDB46-BAEF-7B4E-1430-04AEF5E8AD94}"/>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01DA7F67-6B72-B772-00E2-A78E28A6AAF3}"/>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9B090F8-AB36-5E3D-0A3D-215804169742}"/>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9A1B7EB6-3C98-3E5E-8F73-320B4224305C}"/>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F0807D61-8B04-9DA0-20F2-F8CE1396AD1E}"/>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F80C9ACF-D7FF-5823-E912-F40D61D11113}"/>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6C142231-354C-F1C0-3824-5C06F53978D8}"/>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A0F477FB-127E-C0B1-BAE1-9BBDC1C8D7EE}"/>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8E3CCF65-5DE0-844E-D833-DD57F0A7A24B}"/>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99074B8D-CE83-A320-610A-4C0AE9538890}"/>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007BA16F-3AB7-AA98-D2D8-622D8BB3C4AB}"/>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C7046C41-2B0C-309D-3F9E-DD39599EBAD3}"/>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015AC427-BC65-1BBC-9FE5-987899EC1EEE}"/>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BB48C1F9-EFA8-99A8-8555-AE45DCCC3157}"/>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91E97111-D123-5B4B-8E71-9207BBB7FC8A}"/>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76B6AB0-9B54-85BF-752C-A9A311D6697F}"/>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B3ADCF13-11F3-6D0A-3190-4FBC1929E351}"/>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273DE4C-CEC6-1D7A-3A58-5922B26FC9C7}"/>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87CD544-2D4D-CDC8-A2AB-876130F8FD41}"/>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BA2A7DD0-7D8B-6D3D-BF0F-9AD5484788BF}"/>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259F33A1-F124-6042-708C-A41BF61C8742}"/>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625622F-6ADD-62D8-7C2B-874A774A217B}"/>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EB804FC8-45E2-995F-8013-7E27D79434DF}"/>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6ABC76F4-3D7D-4993-3F9A-54F1A1D61EB7}"/>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FAEB38A-6B69-9EFF-B808-C33CADDA5981}"/>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3EEE5610-F84B-1845-5589-FAE7C3E45DEF}"/>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3B8BFFAE-B217-FFD6-3F8E-9A660EF3E76A}"/>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00DD225E-A82B-83B1-5509-D7B9804A2778}"/>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3D4F20A1-C531-2AF1-6BCD-6AAEAED38973}"/>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B6EAFA03-5F5F-2102-5E46-C2CDB5AF56E9}"/>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38B9653F-363A-7A60-CFCE-F7738414CE22}"/>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2A8086CC-C7B0-EFF5-E833-B2CDB3557F6E}"/>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A9122E50-555D-DF93-A636-6A93D2A2D3DC}"/>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C09A52BF-766C-E466-33BC-17251C53012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A3F16D64-AD0F-9B93-FAB6-8432EBB485EE}"/>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674F1A57-4AED-148F-664B-84AE30ECFA9E}"/>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2537F13-C790-7796-6313-E1637B3B86FA}"/>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9" name="Titel 1">
            <a:extLst>
              <a:ext uri="{FF2B5EF4-FFF2-40B4-BE49-F238E27FC236}">
                <a16:creationId xmlns:a16="http://schemas.microsoft.com/office/drawing/2014/main" id="{1D3DDC09-E5A1-734F-F0A0-DBC0453AA0FC}"/>
              </a:ext>
            </a:extLst>
          </p:cNvPr>
          <p:cNvSpPr txBox="1">
            <a:spLocks/>
          </p:cNvSpPr>
          <p:nvPr/>
        </p:nvSpPr>
        <p:spPr bwMode="auto">
          <a:xfrm>
            <a:off x="616077" y="111439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3200" b="0" i="0" u="none" strike="noStrike" kern="1200" cap="none" spc="0" normalizeH="0" baseline="0" noProof="0" dirty="0">
                <a:ln>
                  <a:noFill/>
                </a:ln>
                <a:solidFill>
                  <a:srgbClr val="000000"/>
                </a:solidFill>
                <a:effectLst/>
                <a:uLnTx/>
                <a:uFillTx/>
                <a:ea typeface="+mj-ea"/>
                <a:cs typeface="+mj-cs"/>
              </a:rPr>
              <a:t>Werkzeuge und Arbeitstechniken</a:t>
            </a:r>
          </a:p>
        </p:txBody>
      </p:sp>
      <p:pic>
        <p:nvPicPr>
          <p:cNvPr id="59" name="Inhaltsplatzhalter 5">
            <a:extLst>
              <a:ext uri="{FF2B5EF4-FFF2-40B4-BE49-F238E27FC236}">
                <a16:creationId xmlns:a16="http://schemas.microsoft.com/office/drawing/2014/main" id="{A5A33D27-FDF9-08B7-4E8D-AE4D960134DF}"/>
              </a:ext>
            </a:extLst>
          </p:cNvPr>
          <p:cNvPicPr>
            <a:picLocks noChangeAspect="1"/>
          </p:cNvPicPr>
          <p:nvPr/>
        </p:nvPicPr>
        <p:blipFill>
          <a:blip r:embed="rId2">
            <a:extLst>
              <a:ext uri="{28A0092B-C50C-407E-A947-70E740481C1C}">
                <a14:useLocalDpi xmlns:a14="http://schemas.microsoft.com/office/drawing/2010/main" val="0"/>
              </a:ext>
            </a:extLst>
          </a:blip>
          <a:srcRect l="2751" r="38882"/>
          <a:stretch>
            <a:fillRect/>
          </a:stretch>
        </p:blipFill>
        <p:spPr bwMode="auto">
          <a:xfrm>
            <a:off x="2866343" y="2380411"/>
            <a:ext cx="3155488" cy="225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platzhalter 3">
            <a:extLst>
              <a:ext uri="{FF2B5EF4-FFF2-40B4-BE49-F238E27FC236}">
                <a16:creationId xmlns:a16="http://schemas.microsoft.com/office/drawing/2014/main" id="{7DEF561E-017F-CCB3-C9CD-F35A09E5F066}"/>
              </a:ext>
            </a:extLst>
          </p:cNvPr>
          <p:cNvSpPr>
            <a:spLocks noGrp="1"/>
          </p:cNvSpPr>
          <p:nvPr>
            <p:ph type="body" sz="quarter" idx="13"/>
          </p:nvPr>
        </p:nvSpPr>
        <p:spPr>
          <a:xfrm>
            <a:off x="355304" y="4711869"/>
            <a:ext cx="774269" cy="173117"/>
          </a:xfrm>
        </p:spPr>
        <p:txBody>
          <a:bodyPr/>
          <a:lstStyle/>
          <a:p>
            <a:r>
              <a:rPr lang="de-DE" dirty="0"/>
              <a:t>#Zweigwahl</a:t>
            </a:r>
          </a:p>
        </p:txBody>
      </p:sp>
      <p:sp>
        <p:nvSpPr>
          <p:cNvPr id="63" name="Rectangle 2">
            <a:extLst>
              <a:ext uri="{FF2B5EF4-FFF2-40B4-BE49-F238E27FC236}">
                <a16:creationId xmlns:a16="http://schemas.microsoft.com/office/drawing/2014/main" id="{C945A7B1-BF1B-FFE4-CF90-9C89435C1BE2}"/>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783000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79F6-0164-74C3-ADBB-1FBCD706FA0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4986AC4-696C-BDD1-A0B6-C9196152A61B}"/>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38</a:t>
            </a:fld>
            <a:endParaRPr lang="de-DE" dirty="0"/>
          </a:p>
        </p:txBody>
      </p:sp>
      <p:grpSp>
        <p:nvGrpSpPr>
          <p:cNvPr id="6" name="Gruppieren 5">
            <a:extLst>
              <a:ext uri="{FF2B5EF4-FFF2-40B4-BE49-F238E27FC236}">
                <a16:creationId xmlns:a16="http://schemas.microsoft.com/office/drawing/2014/main" id="{DB80AFB7-A4DD-E5E4-1E64-2556C1FA0D9C}"/>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2B559E8B-1E8A-EA9C-1FD7-E31829C1DE00}"/>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7F7B8F64-1228-611C-547E-06C5327AAC3B}"/>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E13A8AB-52B5-9530-ECC3-1DED169E3EEC}"/>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3059803-55F4-7983-995B-5F9136EC050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A3B22DA8-A012-7E65-9651-DAA6C9439E25}"/>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39A777C3-561C-9184-A429-F035A4B2BE9B}"/>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655D9AF-F7BB-7149-78B1-8E24DBCB6F2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0428F96A-99E1-6AA0-F1AE-B907003475B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E97C49B-31EA-37FE-5723-90BD85582D1F}"/>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86CB132A-DE4C-2D8B-B106-660A2F60A32B}"/>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EFBB9F2-2CBB-B82E-3E5C-04AE846D738E}"/>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483B5834-AEF4-7B48-BBDA-CC021BF09F84}"/>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5D82D0B6-01AE-316F-9777-10F9950CE178}"/>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6DA58530-9CC2-2FA6-0EAE-B6AF52B3932C}"/>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ACA120EE-374F-5EEA-6624-53D045FD058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A0C7BE8C-6AEF-39E8-1BAF-7F764573CC25}"/>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D3D61995-6A1B-371D-BBC1-191DDFDD6C6D}"/>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A458FBEA-21FC-50F3-A2C6-991B1F136ECB}"/>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73A89EA0-CA96-1949-563F-A85B7E7D027D}"/>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D06C353F-F2AF-F4A6-393F-BDA72EAD648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F955105A-C1E3-164F-F5F3-0C6F29019887}"/>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6C7F6A14-A3E6-5937-9CE5-E1DA40216FD0}"/>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052C7D5D-5D76-2870-E543-549EAD823613}"/>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9EE80CA5-FACF-E775-2133-722692CAD99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7AD913BC-DD48-8E25-0BBD-E43B7B4A7CE5}"/>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FD4A6DA9-C1F7-A51C-2215-B1F8C815193B}"/>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48137CAC-020A-BA2C-10B6-684AD4E166B7}"/>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ED9C1593-3E3A-5571-B99C-9C92733BF10E}"/>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70E8E972-D5F1-5DCD-8AE8-6EE387540213}"/>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D5EE99E5-44FF-5BE5-C527-0DEC9F9560A3}"/>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1F560D7-7839-E979-3138-685148196D52}"/>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B613C97D-0648-A79E-D069-6C4FA9EC40A2}"/>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71AC8817-82C6-A2EA-F980-0B3EAF52A6CD}"/>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15590E87-56DF-C8D5-1C40-D2929D86C2DA}"/>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A65CD50D-8493-ED13-5365-657E0771754A}"/>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A5E44ED7-F2A5-8C61-5DF1-E1496767A784}"/>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4420214F-57C7-7FBF-A764-065E13AE947E}"/>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4DF02DC9-D752-74D8-4411-B23F03F38585}"/>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0821CB1D-2C03-C784-250F-E22D38C7EE6A}"/>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9F76DCD-F2E5-4DB6-4361-22997365481E}"/>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0405EFD0-4846-6802-9539-64A0A62B4589}"/>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54767289-F3CD-F56B-336D-0B3A84AC5672}"/>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3043A9AF-C9B8-8DDA-B060-A6D04324ED42}"/>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68CBAECD-19FC-C84A-711A-315AFD80FDB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56A8E106-0D6F-36E5-9976-6AA1C70741C9}"/>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04ECF2D-9069-E5D6-FC01-017D668B32B4}"/>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4CBA1909-9B59-15D7-4F46-DBC0EAC59F3F}"/>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240034E-ADEE-9C6A-F132-5A4700511F82}"/>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B2471B06-25A6-7E51-58EA-2BB9CCC1B75A}"/>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E32D0712-D66E-2B75-9934-0C96D8F1F750}"/>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4" name="Textplatzhalter 3">
            <a:extLst>
              <a:ext uri="{FF2B5EF4-FFF2-40B4-BE49-F238E27FC236}">
                <a16:creationId xmlns:a16="http://schemas.microsoft.com/office/drawing/2014/main" id="{EC0ADDE1-30A9-3067-F108-D6EEE0D4C131}"/>
              </a:ext>
            </a:extLst>
          </p:cNvPr>
          <p:cNvSpPr>
            <a:spLocks noGrp="1"/>
          </p:cNvSpPr>
          <p:nvPr>
            <p:ph type="body" sz="quarter" idx="13"/>
          </p:nvPr>
        </p:nvSpPr>
        <p:spPr>
          <a:xfrm>
            <a:off x="355304" y="4711869"/>
            <a:ext cx="774269" cy="173117"/>
          </a:xfrm>
        </p:spPr>
        <p:txBody>
          <a:bodyPr/>
          <a:lstStyle/>
          <a:p>
            <a:r>
              <a:rPr lang="de-DE" dirty="0"/>
              <a:t>#Zweigwahl</a:t>
            </a:r>
          </a:p>
        </p:txBody>
      </p:sp>
      <p:sp>
        <p:nvSpPr>
          <p:cNvPr id="60" name="Textfeld 59">
            <a:extLst>
              <a:ext uri="{FF2B5EF4-FFF2-40B4-BE49-F238E27FC236}">
                <a16:creationId xmlns:a16="http://schemas.microsoft.com/office/drawing/2014/main" id="{782D0871-8907-D7AC-C659-01A7A346FC40}"/>
              </a:ext>
            </a:extLst>
          </p:cNvPr>
          <p:cNvSpPr txBox="1"/>
          <p:nvPr/>
        </p:nvSpPr>
        <p:spPr>
          <a:xfrm>
            <a:off x="4372087" y="2627826"/>
            <a:ext cx="4572000" cy="2308324"/>
          </a:xfrm>
          <a:prstGeom prst="rect">
            <a:avLst/>
          </a:prstGeom>
          <a:noFill/>
        </p:spPr>
        <p:txBody>
          <a:bodyPr wrap="square">
            <a:spAutoFit/>
          </a:bodyPr>
          <a:lstStyle/>
          <a:p>
            <a:pPr eaLnBrk="1" hangingPunct="1">
              <a:buFont typeface="Wingdings" panose="05000000000000000000" pitchFamily="2" charset="2"/>
              <a:buChar char="ü"/>
            </a:pPr>
            <a:r>
              <a:rPr lang="de-DE" altLang="de-DE" sz="1800" dirty="0">
                <a:latin typeface="Arial Unicode MS" panose="020B0604020202020204" pitchFamily="34" charset="-128"/>
                <a:ea typeface="Arial Unicode MS" panose="020B0604020202020204" pitchFamily="34" charset="-128"/>
              </a:rPr>
              <a:t> Handwerkliches Geschick</a:t>
            </a:r>
          </a:p>
          <a:p>
            <a:pPr eaLnBrk="1" hangingPunct="1">
              <a:buFont typeface="Wingdings" panose="05000000000000000000" pitchFamily="2" charset="2"/>
              <a:buChar char="ü"/>
            </a:pPr>
            <a:r>
              <a:rPr lang="de-DE" altLang="de-DE" sz="1800" dirty="0">
                <a:latin typeface="Arial Unicode MS" panose="020B0604020202020204" pitchFamily="34" charset="-128"/>
                <a:ea typeface="Arial Unicode MS" panose="020B0604020202020204" pitchFamily="34" charset="-128"/>
              </a:rPr>
              <a:t> Freude am Praktischen: Bauen,   </a:t>
            </a:r>
          </a:p>
          <a:p>
            <a:pPr marL="0" indent="0" eaLnBrk="1" hangingPunct="1">
              <a:buNone/>
            </a:pPr>
            <a:r>
              <a:rPr lang="de-DE" altLang="de-DE" sz="1800" dirty="0">
                <a:latin typeface="Arial Unicode MS" panose="020B0604020202020204" pitchFamily="34" charset="-128"/>
                <a:ea typeface="Arial Unicode MS" panose="020B0604020202020204" pitchFamily="34" charset="-128"/>
              </a:rPr>
              <a:t>    Gestalten, Reparieren</a:t>
            </a:r>
          </a:p>
          <a:p>
            <a:pPr eaLnBrk="1" hangingPunct="1">
              <a:buFont typeface="Wingdings" panose="05000000000000000000" pitchFamily="2" charset="2"/>
              <a:buChar char="ü"/>
            </a:pPr>
            <a:r>
              <a:rPr lang="de-DE" altLang="de-DE" sz="1800" dirty="0">
                <a:latin typeface="Arial Unicode MS" panose="020B0604020202020204" pitchFamily="34" charset="-128"/>
                <a:ea typeface="Arial Unicode MS" panose="020B0604020202020204" pitchFamily="34" charset="-128"/>
              </a:rPr>
              <a:t> Interesse für Technik,   </a:t>
            </a:r>
          </a:p>
          <a:p>
            <a:pPr marL="0" indent="0" eaLnBrk="1" hangingPunct="1">
              <a:buNone/>
            </a:pPr>
            <a:r>
              <a:rPr lang="de-DE" altLang="de-DE" sz="1800" dirty="0">
                <a:latin typeface="Arial Unicode MS" panose="020B0604020202020204" pitchFamily="34" charset="-128"/>
                <a:ea typeface="Arial Unicode MS" panose="020B0604020202020204" pitchFamily="34" charset="-128"/>
              </a:rPr>
              <a:t>    Werkzeuge, Konstruktion</a:t>
            </a:r>
          </a:p>
          <a:p>
            <a:pPr eaLnBrk="1" hangingPunct="1">
              <a:buFont typeface="Wingdings" panose="05000000000000000000" pitchFamily="2" charset="2"/>
              <a:buChar char="ü"/>
            </a:pPr>
            <a:r>
              <a:rPr lang="de-DE" altLang="de-DE" sz="1800" dirty="0">
                <a:latin typeface="Arial Unicode MS" panose="020B0604020202020204" pitchFamily="34" charset="-128"/>
                <a:ea typeface="Arial Unicode MS" panose="020B0604020202020204" pitchFamily="34" charset="-128"/>
              </a:rPr>
              <a:t> Kreativität, Ausdauer</a:t>
            </a:r>
          </a:p>
          <a:p>
            <a:pPr eaLnBrk="1" hangingPunct="1">
              <a:buFont typeface="Wingdings" panose="05000000000000000000" pitchFamily="2" charset="2"/>
              <a:buChar char="ü"/>
            </a:pPr>
            <a:r>
              <a:rPr lang="de-DE" altLang="de-DE" sz="1800" dirty="0">
                <a:latin typeface="Arial Unicode MS" panose="020B0604020202020204" pitchFamily="34" charset="-128"/>
                <a:ea typeface="Arial Unicode MS" panose="020B0604020202020204" pitchFamily="34" charset="-128"/>
              </a:rPr>
              <a:t> Evtl. Interesse an handwerklicher</a:t>
            </a:r>
          </a:p>
          <a:p>
            <a:pPr marL="0" indent="0" eaLnBrk="1" hangingPunct="1">
              <a:buNone/>
            </a:pPr>
            <a:r>
              <a:rPr lang="de-DE" altLang="de-DE" sz="1800" dirty="0">
                <a:latin typeface="Arial Unicode MS" panose="020B0604020202020204" pitchFamily="34" charset="-128"/>
                <a:ea typeface="Arial Unicode MS" panose="020B0604020202020204" pitchFamily="34" charset="-128"/>
              </a:rPr>
              <a:t>    oder technischer Ausbildung</a:t>
            </a:r>
          </a:p>
        </p:txBody>
      </p:sp>
      <p:pic>
        <p:nvPicPr>
          <p:cNvPr id="61" name="Grafik 60">
            <a:extLst>
              <a:ext uri="{FF2B5EF4-FFF2-40B4-BE49-F238E27FC236}">
                <a16:creationId xmlns:a16="http://schemas.microsoft.com/office/drawing/2014/main" id="{C8F76F6A-53E6-295A-E120-42CB36301A1F}"/>
              </a:ext>
            </a:extLst>
          </p:cNvPr>
          <p:cNvPicPr>
            <a:picLocks noChangeAspect="1"/>
          </p:cNvPicPr>
          <p:nvPr/>
        </p:nvPicPr>
        <p:blipFill>
          <a:blip r:embed="rId2"/>
          <a:stretch>
            <a:fillRect/>
          </a:stretch>
        </p:blipFill>
        <p:spPr>
          <a:xfrm>
            <a:off x="1579585" y="1758391"/>
            <a:ext cx="2540120" cy="3385109"/>
          </a:xfrm>
          <a:prstGeom prst="rect">
            <a:avLst/>
          </a:prstGeom>
        </p:spPr>
      </p:pic>
      <p:sp>
        <p:nvSpPr>
          <p:cNvPr id="62" name="Rectangle 2">
            <a:extLst>
              <a:ext uri="{FF2B5EF4-FFF2-40B4-BE49-F238E27FC236}">
                <a16:creationId xmlns:a16="http://schemas.microsoft.com/office/drawing/2014/main" id="{58D8EAC6-F399-D1A8-A961-F702AB511FAC}"/>
              </a:ext>
            </a:extLst>
          </p:cNvPr>
          <p:cNvSpPr txBox="1">
            <a:spLocks noChangeArrowheads="1"/>
          </p:cNvSpPr>
          <p:nvPr/>
        </p:nvSpPr>
        <p:spPr bwMode="auto">
          <a:xfrm>
            <a:off x="4249686" y="1741906"/>
            <a:ext cx="4086113" cy="60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defTabSz="914400" eaLnBrk="1" hangingPunct="1">
              <a:defRPr/>
            </a:pPr>
            <a:r>
              <a:rPr lang="de-DE" altLang="de-DE" sz="2800" dirty="0">
                <a:latin typeface="Arial Unicode MS" panose="020B0604020202020204" pitchFamily="34" charset="-128"/>
                <a:ea typeface="Arial Unicode MS" panose="020B0604020202020204" pitchFamily="34" charset="-128"/>
                <a:cs typeface="Arial Unicode MS" panose="020B0604020202020204" pitchFamily="34" charset="-128"/>
              </a:rPr>
              <a:t>Passt der Werken – Zweig zu meinem Kind?</a:t>
            </a:r>
          </a:p>
        </p:txBody>
      </p:sp>
      <p:sp>
        <p:nvSpPr>
          <p:cNvPr id="63" name="Rectangle 2">
            <a:extLst>
              <a:ext uri="{FF2B5EF4-FFF2-40B4-BE49-F238E27FC236}">
                <a16:creationId xmlns:a16="http://schemas.microsoft.com/office/drawing/2014/main" id="{F4A6FE3A-0858-8EA4-1FAF-AB11E446521E}"/>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1631917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6F58-38EF-3CC4-9ABF-9C053860303E}"/>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A042292-42B8-7C41-7D1B-BEF53298F87F}"/>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39</a:t>
            </a:fld>
            <a:endParaRPr lang="de-DE" dirty="0"/>
          </a:p>
        </p:txBody>
      </p:sp>
      <p:grpSp>
        <p:nvGrpSpPr>
          <p:cNvPr id="6" name="Gruppieren 5">
            <a:extLst>
              <a:ext uri="{FF2B5EF4-FFF2-40B4-BE49-F238E27FC236}">
                <a16:creationId xmlns:a16="http://schemas.microsoft.com/office/drawing/2014/main" id="{37BF73AE-6934-6DA5-F77D-3C6975DE0BB7}"/>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A98710C-9856-4A32-EBE4-528B6BBDC2EB}"/>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0EFC0582-CF6E-1659-0F19-0F30849EBF2A}"/>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72E85B75-7198-1427-8549-8C5F85AB4B1E}"/>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096D8FEF-0D1A-79AB-A7EA-BCBE4A9EF07D}"/>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CFC8099-9B61-4447-C9E0-63DB9BF51F73}"/>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E518A330-F054-903B-F5C4-6D9E556FA644}"/>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FF40E9C5-769D-893A-AEAA-A263D66632B9}"/>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2EB10607-FFCA-E9F0-D40E-19FE0201E54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86B2DFB9-9F40-4424-8DF8-84D6C18CD1E8}"/>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59C473CD-2D23-D2C2-9E27-F42BD62CEDF4}"/>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064875A0-1D88-E873-E423-DF28CB1FDE74}"/>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7FE153E8-05A8-354D-0ED4-D1A9811A9D48}"/>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2FCE2087-F553-86FC-C54F-D3DDF6F6C198}"/>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0439422-6DB0-EDD7-1AE1-C21BC6496901}"/>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48C293E0-5284-41DB-D68C-499CE9A0AE7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FC899A7-DF8E-B65C-006B-30AADB613A90}"/>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B119F3F4-D232-B2F6-E416-A09ED63B54C6}"/>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03EA23DD-4710-C28B-AD59-FE7102DA6530}"/>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127B019C-2CAE-D8AD-0F2D-DC69EAF6CF8B}"/>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4252A8A5-7395-55C2-845B-C4B519925ACD}"/>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73329DCC-DDF1-BB62-AEF6-287B4DDFD9BB}"/>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4B9FA3C2-B721-4EFB-B783-DA3E079EB138}"/>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7EC2E3B8-D8F6-7006-142B-E2225BDA4372}"/>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F45D3E6C-EDF0-1F89-2A1D-7ECE989250A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C963A486-2F4C-9FCF-5E31-171FE37FD40F}"/>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A660E409-7D7A-5EA3-AC9F-3D538B71219E}"/>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18A6B058-4410-F556-9B14-A7258C0C4E2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3EE32C74-1255-D933-204E-5666E40BE980}"/>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5F671BB-28B9-8831-15FE-E3F2B567E4EF}"/>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2F797932-363D-F735-DCA8-7D9B588C9B4E}"/>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E84CEA05-D3D9-CBCB-EB96-223C8B5491FF}"/>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70C3053-5326-BC92-21EB-EABF92A9E4F6}"/>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FB38D589-B837-C8C5-C464-E68183A9B2FE}"/>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1368BF1F-F531-EF41-F9FB-B60E060881E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47820908-069B-539A-475E-516A04D36161}"/>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5C69570A-0B3B-2FDC-CFAB-7BF5EBB1CE60}"/>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36D956A-188B-4932-E533-6CE58DCA9EE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22BCB0D7-890F-B859-15A5-6F291D4B1B10}"/>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EB585F60-4EE4-F6D2-94AB-888B1A894707}"/>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849372A6-E78F-442C-F643-87D7CC489069}"/>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FA778A0D-747C-A712-DC9E-9C11DAAE3E0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58174EAA-CE9E-021C-4319-E57056596B21}"/>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27404487-EAC3-FC82-6D50-9DE212BC9C5F}"/>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A4B7F71C-7BA2-10E7-2C02-5E62DC667CB3}"/>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7ABFD958-F864-625D-E99F-27B982F8E774}"/>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E9E451C2-1ED3-C89A-9D28-BDE4C71C98FB}"/>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0F6D95D3-E4B2-D7FB-8A4C-3A4D0B8C77E6}"/>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5448CB51-7FD2-4605-8D0E-2A300D9D494E}"/>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2D8B7B1B-0671-F51A-FEF2-5EC1952A498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8A74FD84-3CCB-F0B0-4AE2-8248993073D7}"/>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pic>
        <p:nvPicPr>
          <p:cNvPr id="60" name="Grafik 59">
            <a:extLst>
              <a:ext uri="{FF2B5EF4-FFF2-40B4-BE49-F238E27FC236}">
                <a16:creationId xmlns:a16="http://schemas.microsoft.com/office/drawing/2014/main" id="{A35630D8-10AF-1CF6-F429-9639014F7258}"/>
              </a:ext>
            </a:extLst>
          </p:cNvPr>
          <p:cNvPicPr>
            <a:picLocks noChangeAspect="1"/>
          </p:cNvPicPr>
          <p:nvPr/>
        </p:nvPicPr>
        <p:blipFill>
          <a:blip r:embed="rId2"/>
          <a:stretch>
            <a:fillRect/>
          </a:stretch>
        </p:blipFill>
        <p:spPr>
          <a:xfrm>
            <a:off x="1952464" y="1585539"/>
            <a:ext cx="4708038" cy="3350611"/>
          </a:xfrm>
          <a:prstGeom prst="rect">
            <a:avLst/>
          </a:prstGeom>
        </p:spPr>
      </p:pic>
      <p:sp>
        <p:nvSpPr>
          <p:cNvPr id="61" name="Textplatzhalter 3">
            <a:extLst>
              <a:ext uri="{FF2B5EF4-FFF2-40B4-BE49-F238E27FC236}">
                <a16:creationId xmlns:a16="http://schemas.microsoft.com/office/drawing/2014/main" id="{7E327572-02D9-854A-AEB8-A41FC1711B1C}"/>
              </a:ext>
            </a:extLst>
          </p:cNvPr>
          <p:cNvSpPr>
            <a:spLocks noGrp="1"/>
          </p:cNvSpPr>
          <p:nvPr>
            <p:ph type="body" sz="quarter" idx="13"/>
          </p:nvPr>
        </p:nvSpPr>
        <p:spPr>
          <a:xfrm>
            <a:off x="355304" y="4711869"/>
            <a:ext cx="774269" cy="173117"/>
          </a:xfrm>
        </p:spPr>
        <p:txBody>
          <a:bodyPr/>
          <a:lstStyle/>
          <a:p>
            <a:r>
              <a:rPr lang="de-DE" dirty="0"/>
              <a:t>#Zweigwahl</a:t>
            </a:r>
          </a:p>
        </p:txBody>
      </p:sp>
      <p:sp>
        <p:nvSpPr>
          <p:cNvPr id="62" name="Rectangle 2">
            <a:extLst>
              <a:ext uri="{FF2B5EF4-FFF2-40B4-BE49-F238E27FC236}">
                <a16:creationId xmlns:a16="http://schemas.microsoft.com/office/drawing/2014/main" id="{CCC33BEA-072A-E342-9C14-46D15ED64459}"/>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4103564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D2369-9719-4BDA-7D09-22FEFA5BDFB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C0208D8-988D-FD6A-4212-B96FFB4712DC}"/>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a:t>
            </a:fld>
            <a:endParaRPr lang="de-DE" dirty="0"/>
          </a:p>
        </p:txBody>
      </p:sp>
      <p:grpSp>
        <p:nvGrpSpPr>
          <p:cNvPr id="6" name="Gruppieren 5">
            <a:extLst>
              <a:ext uri="{FF2B5EF4-FFF2-40B4-BE49-F238E27FC236}">
                <a16:creationId xmlns:a16="http://schemas.microsoft.com/office/drawing/2014/main" id="{91D03397-B912-50BF-F57A-544DB28B4758}"/>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87A87738-98D3-C69F-FD70-33333EA9E942}"/>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CD2668A0-6F7C-9340-E36E-C658D412CD19}"/>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566B0CE4-26DC-2B41-51AE-6F3930E2D769}"/>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2D1FF79D-F0DB-DF27-944C-6C67CEEEF578}"/>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01FC102A-AB75-3B2C-CB2B-99634E816B15}"/>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F7812369-262D-6539-0F91-1B3855FF1598}"/>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BC16FB16-1D59-0A8E-9E83-58AA6689170D}"/>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D25AD61E-2B4D-7273-457A-840A75961AA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1CBEA3E2-D9C5-A6B3-1D60-E5989A4EADA5}"/>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26CADCC5-3D24-94C4-DF59-0298A190D977}"/>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F42E8975-D6EF-DA97-77A7-2951CD2C46E3}"/>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32A8C9FA-287A-24B0-729C-459C8E0CFC45}"/>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5E6CD931-EA61-7515-3EEF-1544A95DD03F}"/>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3A1E86A2-D5CF-5326-AE2D-0E493EC7B1A5}"/>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EAA038F0-AEEB-439B-B835-9F2A23A47115}"/>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EBB0A260-F9E7-BAFF-C416-50F968D8B36A}"/>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F0CF0D97-E301-A802-1B1E-0A1695B99C38}"/>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689C9DCE-43F7-9FBB-C1BC-8DD14C58476E}"/>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921AB88F-9242-4D89-B5BC-B549DB38D801}"/>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35669CA3-82AE-F32B-DB69-60F18DE82280}"/>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D882DD41-D62E-929B-AC38-46DDADA6DC26}"/>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3D42CA00-845A-E1C0-1230-0ADBC52206FA}"/>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BEAFE991-50C5-A913-5445-C1A109FC8162}"/>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EFF5AD78-F67B-D232-699D-2B1EAE878B8F}"/>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B1161306-AC9C-6494-90C3-47EDFDB40030}"/>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C7828BA0-B37D-A8CC-09A3-34BF961526E8}"/>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A86F1EFD-EB40-6CC0-76E9-29FB0F4EA90F}"/>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DD4C9813-B0CC-63E6-FFB7-98FC768DC8FE}"/>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6DD25344-CEB5-4DF9-7034-48434A4AB053}"/>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A4394AB7-866D-2221-6ED6-F27476DF1B6D}"/>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BDE0B37-E6D0-D08A-8243-8674B00B593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60E0092D-2A01-8508-C45A-B33FC4A8A2E0}"/>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8BD5B18C-2A45-00FC-8E4C-CFA5B8879BA5}"/>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E5AEF183-A2D7-9C26-4AC2-72937A553DB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D9D5F251-512A-057E-E5F2-F43B7D158972}"/>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1644243D-D90B-2337-08EA-B5D0E5737C2F}"/>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F3094D4-E33F-3D55-4219-D78C09EE940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CF6600C-0C3B-8735-A09D-419CA380DB4E}"/>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23962CF3-CE66-70DE-28B8-C279FB005DBA}"/>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9BBCB031-C43E-A200-8E63-C9C7445F06B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EEDA919A-CBB4-6C85-7814-52E9F61F13FE}"/>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F998F8AD-13FA-50E3-696A-20A63B8FB9CD}"/>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38EAE14D-58D4-3375-087C-F568A4BEFD4B}"/>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B68659C9-1FCF-41F8-5724-4E9879826C86}"/>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1E7893A7-5575-1631-D2D3-54B39C637865}"/>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17B2BE9-3019-75A8-DE99-9ACC927AB5E8}"/>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695F6616-C41D-9650-D879-A0BCBF817DEC}"/>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69EFBB3-48A3-CB7B-1964-41081626EF44}"/>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EFA454A7-889A-D3FB-B20F-79096B118B3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05376AAA-FE30-A24D-171C-C5FCBF65771C}"/>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3" name="Rectangle 2">
            <a:extLst>
              <a:ext uri="{FF2B5EF4-FFF2-40B4-BE49-F238E27FC236}">
                <a16:creationId xmlns:a16="http://schemas.microsoft.com/office/drawing/2014/main" id="{C64D9A72-FE1B-EC8B-018D-C7C909DA8B88}"/>
              </a:ext>
            </a:extLst>
          </p:cNvPr>
          <p:cNvSpPr txBox="1">
            <a:spLocks noChangeArrowheads="1"/>
          </p:cNvSpPr>
          <p:nvPr/>
        </p:nvSpPr>
        <p:spPr bwMode="auto">
          <a:xfrm>
            <a:off x="4713" y="871081"/>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59" name="Rechteck 58">
            <a:extLst>
              <a:ext uri="{FF2B5EF4-FFF2-40B4-BE49-F238E27FC236}">
                <a16:creationId xmlns:a16="http://schemas.microsoft.com/office/drawing/2014/main" id="{103FDD14-B1C4-CDA4-8319-2BD840672F7F}"/>
              </a:ext>
            </a:extLst>
          </p:cNvPr>
          <p:cNvSpPr/>
          <p:nvPr/>
        </p:nvSpPr>
        <p:spPr>
          <a:xfrm>
            <a:off x="1039667" y="1523410"/>
            <a:ext cx="6733309" cy="830997"/>
          </a:xfrm>
          <a:prstGeom prst="rect">
            <a:avLst/>
          </a:prstGeom>
        </p:spPr>
        <p:txBody>
          <a:bodyPr wrap="square">
            <a:spAutoFit/>
          </a:bodyPr>
          <a:lstStyle/>
          <a:p>
            <a:pPr algn="ctr"/>
            <a:r>
              <a:rPr lang="de-DE" b="0" dirty="0"/>
              <a:t>Mathematisch-naturwissenschaftlich-technologischer Bereich</a:t>
            </a:r>
          </a:p>
        </p:txBody>
      </p:sp>
      <p:pic>
        <p:nvPicPr>
          <p:cNvPr id="60" name="Grafik 59">
            <a:extLst>
              <a:ext uri="{FF2B5EF4-FFF2-40B4-BE49-F238E27FC236}">
                <a16:creationId xmlns:a16="http://schemas.microsoft.com/office/drawing/2014/main" id="{CB4C8B6E-3D3C-BD76-3A6B-78CD92E771C6}"/>
              </a:ext>
            </a:extLst>
          </p:cNvPr>
          <p:cNvPicPr>
            <a:picLocks noChangeAspect="1"/>
          </p:cNvPicPr>
          <p:nvPr/>
        </p:nvPicPr>
        <p:blipFill>
          <a:blip r:embed="rId2"/>
          <a:stretch>
            <a:fillRect/>
          </a:stretch>
        </p:blipFill>
        <p:spPr>
          <a:xfrm>
            <a:off x="552781" y="2133864"/>
            <a:ext cx="2347273" cy="2347273"/>
          </a:xfrm>
          <a:prstGeom prst="rect">
            <a:avLst/>
          </a:prstGeom>
        </p:spPr>
      </p:pic>
      <p:sp>
        <p:nvSpPr>
          <p:cNvPr id="62" name="Text Box 4">
            <a:extLst>
              <a:ext uri="{FF2B5EF4-FFF2-40B4-BE49-F238E27FC236}">
                <a16:creationId xmlns:a16="http://schemas.microsoft.com/office/drawing/2014/main" id="{3881690D-E8DA-00A8-3AA5-155808000494}"/>
              </a:ext>
            </a:extLst>
          </p:cNvPr>
          <p:cNvSpPr txBox="1">
            <a:spLocks noChangeArrowheads="1"/>
          </p:cNvSpPr>
          <p:nvPr/>
        </p:nvSpPr>
        <p:spPr bwMode="auto">
          <a:xfrm>
            <a:off x="3848938" y="2133864"/>
            <a:ext cx="50860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Stundentafel </a:t>
            </a:r>
          </a:p>
        </p:txBody>
      </p:sp>
      <p:sp>
        <p:nvSpPr>
          <p:cNvPr id="9" name="Textplatzhalter 3">
            <a:extLst>
              <a:ext uri="{FF2B5EF4-FFF2-40B4-BE49-F238E27FC236}">
                <a16:creationId xmlns:a16="http://schemas.microsoft.com/office/drawing/2014/main" id="{3135392A-2E67-9364-2B3A-FAD968073BD1}"/>
              </a:ext>
            </a:extLst>
          </p:cNvPr>
          <p:cNvSpPr>
            <a:spLocks noGrp="1"/>
          </p:cNvSpPr>
          <p:nvPr>
            <p:ph type="body" sz="quarter" idx="13"/>
          </p:nvPr>
        </p:nvSpPr>
        <p:spPr>
          <a:xfrm>
            <a:off x="471486" y="4703683"/>
            <a:ext cx="774269" cy="173117"/>
          </a:xfrm>
        </p:spPr>
        <p:txBody>
          <a:bodyPr/>
          <a:lstStyle/>
          <a:p>
            <a:r>
              <a:rPr lang="de-DE" dirty="0"/>
              <a:t>#Zweigwahl</a:t>
            </a:r>
          </a:p>
        </p:txBody>
      </p:sp>
      <p:graphicFrame>
        <p:nvGraphicFramePr>
          <p:cNvPr id="2" name="Tabelle 1">
            <a:extLst>
              <a:ext uri="{FF2B5EF4-FFF2-40B4-BE49-F238E27FC236}">
                <a16:creationId xmlns:a16="http://schemas.microsoft.com/office/drawing/2014/main" id="{76460990-45A2-C3CA-B2CA-AA4E44094F51}"/>
              </a:ext>
            </a:extLst>
          </p:cNvPr>
          <p:cNvGraphicFramePr>
            <a:graphicFrameLocks noGrp="1"/>
          </p:cNvGraphicFramePr>
          <p:nvPr>
            <p:extLst>
              <p:ext uri="{D42A27DB-BD31-4B8C-83A1-F6EECF244321}">
                <p14:modId xmlns:p14="http://schemas.microsoft.com/office/powerpoint/2010/main" val="34341451"/>
              </p:ext>
            </p:extLst>
          </p:nvPr>
        </p:nvGraphicFramePr>
        <p:xfrm>
          <a:off x="3651574" y="2718639"/>
          <a:ext cx="5219352" cy="1928530"/>
        </p:xfrm>
        <a:graphic>
          <a:graphicData uri="http://schemas.openxmlformats.org/drawingml/2006/table">
            <a:tbl>
              <a:tblPr firstRow="1" bandRow="1">
                <a:tableStyleId>{5C22544A-7EE6-4342-B048-85BDC9FD1C3A}</a:tableStyleId>
              </a:tblPr>
              <a:tblGrid>
                <a:gridCol w="1739784">
                  <a:extLst>
                    <a:ext uri="{9D8B030D-6E8A-4147-A177-3AD203B41FA5}">
                      <a16:colId xmlns:a16="http://schemas.microsoft.com/office/drawing/2014/main" val="2263237670"/>
                    </a:ext>
                  </a:extLst>
                </a:gridCol>
                <a:gridCol w="1739784">
                  <a:extLst>
                    <a:ext uri="{9D8B030D-6E8A-4147-A177-3AD203B41FA5}">
                      <a16:colId xmlns:a16="http://schemas.microsoft.com/office/drawing/2014/main" val="120030843"/>
                    </a:ext>
                  </a:extLst>
                </a:gridCol>
                <a:gridCol w="1739784">
                  <a:extLst>
                    <a:ext uri="{9D8B030D-6E8A-4147-A177-3AD203B41FA5}">
                      <a16:colId xmlns:a16="http://schemas.microsoft.com/office/drawing/2014/main" val="2325427010"/>
                    </a:ext>
                  </a:extLst>
                </a:gridCol>
              </a:tblGrid>
              <a:tr h="385706">
                <a:tc>
                  <a:txBody>
                    <a:bodyPr/>
                    <a:lstStyle/>
                    <a:p>
                      <a:pPr algn="ctr"/>
                      <a:r>
                        <a:rPr lang="de-DE" dirty="0" err="1"/>
                        <a:t>Jgst</a:t>
                      </a:r>
                      <a:r>
                        <a:rPr lang="de-DE" dirty="0"/>
                        <a:t>.</a:t>
                      </a:r>
                    </a:p>
                  </a:txBody>
                  <a:tcPr/>
                </a:tc>
                <a:tc>
                  <a:txBody>
                    <a:bodyPr/>
                    <a:lstStyle/>
                    <a:p>
                      <a:pPr algn="ctr"/>
                      <a:r>
                        <a:rPr lang="de-DE" dirty="0"/>
                        <a:t>Mathe I</a:t>
                      </a:r>
                    </a:p>
                  </a:txBody>
                  <a:tcPr/>
                </a:tc>
                <a:tc>
                  <a:txBody>
                    <a:bodyPr/>
                    <a:lstStyle/>
                    <a:p>
                      <a:pPr algn="ctr"/>
                      <a:r>
                        <a:rPr lang="de-DE" dirty="0"/>
                        <a:t>Mathe II/III</a:t>
                      </a:r>
                    </a:p>
                  </a:txBody>
                  <a:tcPr/>
                </a:tc>
                <a:extLst>
                  <a:ext uri="{0D108BD9-81ED-4DB2-BD59-A6C34878D82A}">
                    <a16:rowId xmlns:a16="http://schemas.microsoft.com/office/drawing/2014/main" val="4135011086"/>
                  </a:ext>
                </a:extLst>
              </a:tr>
              <a:tr h="385706">
                <a:tc>
                  <a:txBody>
                    <a:bodyPr/>
                    <a:lstStyle/>
                    <a:p>
                      <a:pPr algn="ctr"/>
                      <a:r>
                        <a:rPr lang="de-DE" dirty="0"/>
                        <a:t>7. </a:t>
                      </a:r>
                    </a:p>
                  </a:txBody>
                  <a:tcPr/>
                </a:tc>
                <a:tc>
                  <a:txBody>
                    <a:bodyPr/>
                    <a:lstStyle/>
                    <a:p>
                      <a:pPr algn="ctr"/>
                      <a:r>
                        <a:rPr lang="de-DE" dirty="0"/>
                        <a:t>4 </a:t>
                      </a:r>
                    </a:p>
                  </a:txBody>
                  <a:tcPr/>
                </a:tc>
                <a:tc>
                  <a:txBody>
                    <a:bodyPr/>
                    <a:lstStyle/>
                    <a:p>
                      <a:pPr algn="ctr"/>
                      <a:r>
                        <a:rPr lang="de-DE" dirty="0"/>
                        <a:t>3</a:t>
                      </a:r>
                    </a:p>
                  </a:txBody>
                  <a:tcPr/>
                </a:tc>
                <a:extLst>
                  <a:ext uri="{0D108BD9-81ED-4DB2-BD59-A6C34878D82A}">
                    <a16:rowId xmlns:a16="http://schemas.microsoft.com/office/drawing/2014/main" val="894382172"/>
                  </a:ext>
                </a:extLst>
              </a:tr>
              <a:tr h="385706">
                <a:tc>
                  <a:txBody>
                    <a:bodyPr/>
                    <a:lstStyle/>
                    <a:p>
                      <a:pPr algn="ctr"/>
                      <a:r>
                        <a:rPr lang="de-DE" dirty="0"/>
                        <a:t>8.</a:t>
                      </a:r>
                    </a:p>
                  </a:txBody>
                  <a:tcPr/>
                </a:tc>
                <a:tc>
                  <a:txBody>
                    <a:bodyPr/>
                    <a:lstStyle/>
                    <a:p>
                      <a:pPr algn="ctr"/>
                      <a:r>
                        <a:rPr lang="de-DE" dirty="0"/>
                        <a:t>4</a:t>
                      </a:r>
                    </a:p>
                  </a:txBody>
                  <a:tcPr/>
                </a:tc>
                <a:tc>
                  <a:txBody>
                    <a:bodyPr/>
                    <a:lstStyle/>
                    <a:p>
                      <a:pPr algn="ctr"/>
                      <a:r>
                        <a:rPr lang="de-DE" dirty="0"/>
                        <a:t>3</a:t>
                      </a:r>
                    </a:p>
                  </a:txBody>
                  <a:tcPr/>
                </a:tc>
                <a:extLst>
                  <a:ext uri="{0D108BD9-81ED-4DB2-BD59-A6C34878D82A}">
                    <a16:rowId xmlns:a16="http://schemas.microsoft.com/office/drawing/2014/main" val="1657042503"/>
                  </a:ext>
                </a:extLst>
              </a:tr>
              <a:tr h="385706">
                <a:tc>
                  <a:txBody>
                    <a:bodyPr/>
                    <a:lstStyle/>
                    <a:p>
                      <a:pPr algn="ctr"/>
                      <a:r>
                        <a:rPr lang="de-DE" dirty="0"/>
                        <a:t>9.</a:t>
                      </a:r>
                    </a:p>
                  </a:txBody>
                  <a:tcPr/>
                </a:tc>
                <a:tc>
                  <a:txBody>
                    <a:bodyPr/>
                    <a:lstStyle/>
                    <a:p>
                      <a:pPr algn="ctr"/>
                      <a:r>
                        <a:rPr lang="de-DE" dirty="0"/>
                        <a:t>5</a:t>
                      </a:r>
                    </a:p>
                  </a:txBody>
                  <a:tcPr/>
                </a:tc>
                <a:tc>
                  <a:txBody>
                    <a:bodyPr/>
                    <a:lstStyle/>
                    <a:p>
                      <a:pPr algn="ctr"/>
                      <a:r>
                        <a:rPr lang="de-DE" dirty="0"/>
                        <a:t>3</a:t>
                      </a:r>
                    </a:p>
                  </a:txBody>
                  <a:tcPr/>
                </a:tc>
                <a:extLst>
                  <a:ext uri="{0D108BD9-81ED-4DB2-BD59-A6C34878D82A}">
                    <a16:rowId xmlns:a16="http://schemas.microsoft.com/office/drawing/2014/main" val="1312054304"/>
                  </a:ext>
                </a:extLst>
              </a:tr>
              <a:tr h="385706">
                <a:tc>
                  <a:txBody>
                    <a:bodyPr/>
                    <a:lstStyle/>
                    <a:p>
                      <a:pPr algn="ctr"/>
                      <a:r>
                        <a:rPr lang="de-DE" dirty="0"/>
                        <a:t>10.</a:t>
                      </a:r>
                    </a:p>
                  </a:txBody>
                  <a:tcPr/>
                </a:tc>
                <a:tc>
                  <a:txBody>
                    <a:bodyPr/>
                    <a:lstStyle/>
                    <a:p>
                      <a:pPr algn="ctr"/>
                      <a:r>
                        <a:rPr lang="de-DE" dirty="0"/>
                        <a:t>5</a:t>
                      </a:r>
                    </a:p>
                  </a:txBody>
                  <a:tcPr/>
                </a:tc>
                <a:tc>
                  <a:txBody>
                    <a:bodyPr/>
                    <a:lstStyle/>
                    <a:p>
                      <a:pPr algn="ctr"/>
                      <a:r>
                        <a:rPr lang="de-DE" dirty="0"/>
                        <a:t>4 </a:t>
                      </a:r>
                    </a:p>
                  </a:txBody>
                  <a:tcPr/>
                </a:tc>
                <a:extLst>
                  <a:ext uri="{0D108BD9-81ED-4DB2-BD59-A6C34878D82A}">
                    <a16:rowId xmlns:a16="http://schemas.microsoft.com/office/drawing/2014/main" val="2358508339"/>
                  </a:ext>
                </a:extLst>
              </a:tr>
            </a:tbl>
          </a:graphicData>
        </a:graphic>
      </p:graphicFrame>
    </p:spTree>
    <p:extLst>
      <p:ext uri="{BB962C8B-B14F-4D97-AF65-F5344CB8AC3E}">
        <p14:creationId xmlns:p14="http://schemas.microsoft.com/office/powerpoint/2010/main" val="3484264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48D7D-7E18-7910-F41D-6D38EDA0D84B}"/>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661135-FE01-6148-F70C-F5B4F0091BC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40</a:t>
            </a:fld>
            <a:endParaRPr lang="de-DE" dirty="0"/>
          </a:p>
        </p:txBody>
      </p:sp>
      <p:grpSp>
        <p:nvGrpSpPr>
          <p:cNvPr id="6" name="Gruppieren 5">
            <a:extLst>
              <a:ext uri="{FF2B5EF4-FFF2-40B4-BE49-F238E27FC236}">
                <a16:creationId xmlns:a16="http://schemas.microsoft.com/office/drawing/2014/main" id="{9FB5CAD7-C711-5F7A-F14E-D3FB7DF95B9C}"/>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679A06B5-41D3-D91F-EF62-D40F4B45CE41}"/>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090798F2-76CD-4061-6CCF-C0AE741DAFAB}"/>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8810159B-888A-B302-34FE-06D04809FA7E}"/>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4595B88B-B8B1-E7F5-FFF8-4BD4FA252C71}"/>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5232E672-F61D-7430-9CE0-8E5BB576028E}"/>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925BBE14-8079-4B00-1EB0-68E19C64431E}"/>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00E73524-F5C5-8AD1-BE45-BD6348CFF68E}"/>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C2D56CA9-64F9-7B94-2732-ED5D234B3BAD}"/>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9BBAE05F-11E9-F328-EF94-13A49BB02FA8}"/>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1794C5F9-0216-CFD2-A02D-485D4CB0B56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A8DB6E98-BEDE-B7CD-4DB4-B6077AED3B7B}"/>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0B1272AF-644D-CA79-6CC4-573C3A04AAF3}"/>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B29E5924-41B2-33EB-70E9-D4DE0473ADA3}"/>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C775C02F-CB80-5804-A26E-97D511FBA2DF}"/>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D0D41878-DAE3-51A4-BAA2-5DA2B4E69C39}"/>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008799D1-9D76-2820-FF44-BB7643B8544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E2C808D0-A816-3018-7A84-B9B65A5C7B78}"/>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A0E44376-FA62-2A3D-6548-CA331EE55880}"/>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D3590843-AF31-2CAA-C52E-C760585E7D6C}"/>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91A6260E-AE4B-1F46-65FE-0BA4682A6D3B}"/>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9BAC5687-45EE-3B7D-F722-1D2E89A7100B}"/>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9564D317-661F-30E5-658E-A078641BA6A4}"/>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0AF2D990-D74A-639F-E3FD-0181E14407A8}"/>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4C5A0D5E-CD43-516B-3979-64B7B2DA3444}"/>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46D3C65B-8B70-6E8D-3426-EF1CDC33AC26}"/>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26B1347D-0D21-2479-D582-3E6F264740D8}"/>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F97DFFF4-1D49-9F8A-4308-D1C5AF0303B5}"/>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39AB97B2-B2C3-943D-75E1-3FEC50AEF299}"/>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5550CAA5-201D-F4B4-8B65-6DF8A6A54FD4}"/>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30E639DB-62A3-7F2A-DBF2-B54F13180ADF}"/>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DBCF9D42-574F-71D3-6451-E18E46CA22D1}"/>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F4D23CD-D0BF-372C-1B2D-3B5A36A6491D}"/>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7A904562-7CA9-6BE0-F29C-742E11250888}"/>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BDA9C92-5536-70DD-77C0-963D058770F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20B6B941-B32D-52C6-02DE-9193A733BF32}"/>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71775617-DCF0-1F1A-A9EC-232B6E5A5EEB}"/>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2433D31E-EEE8-C45E-1BB0-13574D49DB86}"/>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FE7AE92A-E313-E547-9103-E6B6BEA7FE45}"/>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3DFA4836-ED3B-935D-E7BB-CBF1C4662579}"/>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737B86D2-A583-32E9-8AB9-B83B67BF140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D5EB0E5D-B5A3-3C7C-527D-75967EAE75F8}"/>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FD2BA984-8F3A-C9A2-5D8A-84876D1A1D64}"/>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BD398DA3-7B87-83EE-9E40-44F987835E91}"/>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E5CE11C4-86B4-F6C4-5B52-0AEDAAD603B2}"/>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AE18728-C017-3EA0-3B66-5C9C5FEFEC6A}"/>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E21EDB91-B1F4-D5D5-2F7C-D2B5AA0CEC3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031EAA5B-81E4-F8E2-E75F-EABCDAEA08A0}"/>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F79D475-0CD3-EF77-7451-90D0F93C1543}"/>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1FB2FA93-ED97-CA85-724C-D186E37B21F9}"/>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337DAE6-587F-C735-DE35-568AA45DAB1E}"/>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pic>
        <p:nvPicPr>
          <p:cNvPr id="2" name="Grafik 1">
            <a:extLst>
              <a:ext uri="{FF2B5EF4-FFF2-40B4-BE49-F238E27FC236}">
                <a16:creationId xmlns:a16="http://schemas.microsoft.com/office/drawing/2014/main" id="{666E506E-23F6-E47A-910D-CD8F2725D829}"/>
              </a:ext>
            </a:extLst>
          </p:cNvPr>
          <p:cNvPicPr>
            <a:picLocks noChangeAspect="1"/>
          </p:cNvPicPr>
          <p:nvPr/>
        </p:nvPicPr>
        <p:blipFill>
          <a:blip r:embed="rId2"/>
          <a:stretch>
            <a:fillRect/>
          </a:stretch>
        </p:blipFill>
        <p:spPr>
          <a:xfrm>
            <a:off x="1379182" y="1343859"/>
            <a:ext cx="5587905" cy="2594541"/>
          </a:xfrm>
          <a:prstGeom prst="rect">
            <a:avLst/>
          </a:prstGeom>
        </p:spPr>
      </p:pic>
      <p:pic>
        <p:nvPicPr>
          <p:cNvPr id="8" name="Grafik 7">
            <a:extLst>
              <a:ext uri="{FF2B5EF4-FFF2-40B4-BE49-F238E27FC236}">
                <a16:creationId xmlns:a16="http://schemas.microsoft.com/office/drawing/2014/main" id="{680BBAC0-8DAE-3B58-B48C-3E7957FC1C3D}"/>
              </a:ext>
            </a:extLst>
          </p:cNvPr>
          <p:cNvPicPr>
            <a:picLocks noChangeAspect="1"/>
          </p:cNvPicPr>
          <p:nvPr/>
        </p:nvPicPr>
        <p:blipFill>
          <a:blip r:embed="rId3"/>
          <a:stretch>
            <a:fillRect/>
          </a:stretch>
        </p:blipFill>
        <p:spPr>
          <a:xfrm>
            <a:off x="1470303" y="3386583"/>
            <a:ext cx="5296554" cy="2031040"/>
          </a:xfrm>
          <a:prstGeom prst="rect">
            <a:avLst/>
          </a:prstGeom>
        </p:spPr>
      </p:pic>
      <p:sp>
        <p:nvSpPr>
          <p:cNvPr id="9" name="Textplatzhalter 3">
            <a:extLst>
              <a:ext uri="{FF2B5EF4-FFF2-40B4-BE49-F238E27FC236}">
                <a16:creationId xmlns:a16="http://schemas.microsoft.com/office/drawing/2014/main" id="{5C115DB4-B187-F231-B53A-0E8FC9D7A6A3}"/>
              </a:ext>
            </a:extLst>
          </p:cNvPr>
          <p:cNvSpPr>
            <a:spLocks noGrp="1"/>
          </p:cNvSpPr>
          <p:nvPr>
            <p:ph type="body" sz="quarter" idx="13"/>
          </p:nvPr>
        </p:nvSpPr>
        <p:spPr>
          <a:xfrm>
            <a:off x="355304" y="4711869"/>
            <a:ext cx="774269" cy="173117"/>
          </a:xfrm>
        </p:spPr>
        <p:txBody>
          <a:bodyPr/>
          <a:lstStyle/>
          <a:p>
            <a:r>
              <a:rPr lang="de-DE" dirty="0"/>
              <a:t>#Zweigwahl</a:t>
            </a:r>
          </a:p>
        </p:txBody>
      </p:sp>
      <p:sp>
        <p:nvSpPr>
          <p:cNvPr id="59" name="Rectangle 2">
            <a:extLst>
              <a:ext uri="{FF2B5EF4-FFF2-40B4-BE49-F238E27FC236}">
                <a16:creationId xmlns:a16="http://schemas.microsoft.com/office/drawing/2014/main" id="{C3659729-8F3D-7FFE-DAE6-9197B139BD22}"/>
              </a:ext>
            </a:extLst>
          </p:cNvPr>
          <p:cNvSpPr txBox="1">
            <a:spLocks noChangeArrowheads="1"/>
          </p:cNvSpPr>
          <p:nvPr/>
        </p:nvSpPr>
        <p:spPr bwMode="auto">
          <a:xfrm>
            <a:off x="616076" y="741397"/>
            <a:ext cx="7838269"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AF7447"/>
                </a:solidFill>
              </a:rPr>
              <a:t>Wahlpflichtfächergruppe </a:t>
            </a:r>
            <a:r>
              <a:rPr lang="de-DE" altLang="de-DE" sz="3600" dirty="0" err="1">
                <a:solidFill>
                  <a:srgbClr val="AF7447"/>
                </a:solidFill>
              </a:rPr>
              <a:t>IIIb</a:t>
            </a:r>
            <a:r>
              <a:rPr lang="de-DE" altLang="de-DE" sz="3600" dirty="0">
                <a:solidFill>
                  <a:srgbClr val="AF7447"/>
                </a:solidFill>
              </a:rPr>
              <a:t> - Werken</a:t>
            </a:r>
          </a:p>
        </p:txBody>
      </p:sp>
    </p:spTree>
    <p:extLst>
      <p:ext uri="{BB962C8B-B14F-4D97-AF65-F5344CB8AC3E}">
        <p14:creationId xmlns:p14="http://schemas.microsoft.com/office/powerpoint/2010/main" val="1708331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4D7B-0D85-045F-24A8-225E23428D3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D4409A9-40AF-F5E9-366E-67197ECEA902}"/>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41</a:t>
            </a:fld>
            <a:endParaRPr lang="de-DE" dirty="0"/>
          </a:p>
        </p:txBody>
      </p:sp>
      <p:grpSp>
        <p:nvGrpSpPr>
          <p:cNvPr id="6" name="Gruppieren 5">
            <a:extLst>
              <a:ext uri="{FF2B5EF4-FFF2-40B4-BE49-F238E27FC236}">
                <a16:creationId xmlns:a16="http://schemas.microsoft.com/office/drawing/2014/main" id="{C3483AD5-CABB-D0CC-B52E-109D7788CCB9}"/>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7C33CF99-C6F2-E76E-948E-D1D2F1490EC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0F10BAEB-580F-C698-849C-81BD4C165370}"/>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868B5A24-8E2E-CC9F-066C-8169E3CC414F}"/>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63A5314F-19CA-DA8D-32FA-78C2676E741D}"/>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E835E73-F08B-BB15-A1D7-EE0E126A0031}"/>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AFA8B63B-FE55-7958-2767-678D9062D851}"/>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971DE4CF-678C-3F5E-49D3-587A0279886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7FC1CA8A-5BE1-9030-ED27-4721BB041C41}"/>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3B02D7D6-043C-217B-D62C-1116E392D223}"/>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D6B4F5BC-922E-7834-F434-38DB851460B0}"/>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E52CBFFC-D5BA-CEE7-0A02-50D733C6F190}"/>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437F1308-C7DC-021B-AD6F-44B8EA191613}"/>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6004D96A-839D-B209-352D-5DB2F845FC9D}"/>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646DA58C-7BF0-3E80-86A4-389409593CA7}"/>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9C40C42F-1CF0-65BA-0315-C1A01EA6221A}"/>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69DAA95A-A56D-5C3E-9FA0-D9994D4F894C}"/>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CD519D5A-6027-B62D-F665-31649AB851AB}"/>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C701FD33-4F21-F968-188E-A25B903FDEC7}"/>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A4C33FC9-0C2A-E0E3-1DA9-4AEC4A339E86}"/>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0C4FCB4C-8A4F-FE07-CFAD-97DD9C4EB751}"/>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CE0C9362-ABC9-3FF1-56FC-6D21A85DF97F}"/>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2E956F81-F79C-78F3-D1B7-7E43F91BFDC7}"/>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721664A5-E4F5-4524-E9A3-DFBB6428BD72}"/>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2CD634F0-E803-FA87-8E15-2F644F0E89A9}"/>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DB0F724-7274-0930-3F47-83C0A238C697}"/>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50187F4F-6B48-8705-4CB5-FFC179860208}"/>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0A0EDC56-F9E3-5E82-278C-1A4B75ACD224}"/>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B6D0001E-2C5A-357C-C016-2DF57999DDFB}"/>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2A490DD1-6DC1-212E-FE83-EFC84972F6C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B85C22F5-190B-0939-DFDB-7A408BCD6B85}"/>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94571888-74DD-68BB-A9A9-8A6951FFE1F8}"/>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68ACC5C6-C82B-E722-FC24-B3EE1022C623}"/>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5AD6C43D-BDC4-3C93-A7F3-68586C80443E}"/>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0402C25C-9EC2-39CB-6F2D-F0D2FCA1241D}"/>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9D51D2CE-D84D-A503-9766-5F11795D89EF}"/>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65066C01-E60C-407E-1D3C-C387F860B780}"/>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557DDF1-4C80-3D52-4A4F-840A044DE0B7}"/>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BBF6F256-8ABE-2AE8-E88A-0642711BBBF5}"/>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5448685-3399-6A18-8A48-32489A67E659}"/>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A30630AF-95C7-1AB1-1ACD-05C32F8F6338}"/>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1BEFE07F-0AE8-55F3-FC4B-CF6047714662}"/>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D7C27600-53D0-33A3-95A7-C17F70E19788}"/>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7FADE3CC-CF55-2FA9-D2C5-C7A588545020}"/>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8B005ADA-DB0C-911D-05AB-4F4CDF5675B3}"/>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FA4E7B5-892B-2905-9580-642F1D78D8F2}"/>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5ACCD072-A648-90C2-7CE3-EE1F6ACC5000}"/>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47031C50-981C-A3E0-BECF-FC41C757677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B0F758BC-DCCE-825A-F21D-416E89C3F035}"/>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B481DB60-424B-5009-044D-27F68BBB11F5}"/>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A01A561-A1B8-1F3C-8C90-E557CE3270C4}"/>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8969DF40-EDD7-C719-C67B-5164CD899852}"/>
              </a:ext>
            </a:extLst>
          </p:cNvPr>
          <p:cNvSpPr txBox="1">
            <a:spLocks noChangeArrowheads="1"/>
          </p:cNvSpPr>
          <p:nvPr/>
        </p:nvSpPr>
        <p:spPr bwMode="auto">
          <a:xfrm>
            <a:off x="1323859" y="564159"/>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eaLnBrk="1" hangingPunct="1">
              <a:spcBef>
                <a:spcPct val="50000"/>
              </a:spcBef>
            </a:pPr>
            <a:r>
              <a:rPr lang="de-DE" altLang="de-DE" sz="2000" u="sng" dirty="0">
                <a:solidFill>
                  <a:schemeClr val="bg1">
                    <a:lumMod val="65000"/>
                  </a:schemeClr>
                </a:solidFill>
              </a:rPr>
              <a:t>Wahlpflichtfächergruppe III b (nicht bei MPR wählbar)</a:t>
            </a:r>
          </a:p>
        </p:txBody>
      </p:sp>
      <p:sp>
        <p:nvSpPr>
          <p:cNvPr id="3" name="Text Box 4">
            <a:extLst>
              <a:ext uri="{FF2B5EF4-FFF2-40B4-BE49-F238E27FC236}">
                <a16:creationId xmlns:a16="http://schemas.microsoft.com/office/drawing/2014/main" id="{94696284-02B1-C010-A240-18C17BBD76D0}"/>
              </a:ext>
            </a:extLst>
          </p:cNvPr>
          <p:cNvSpPr txBox="1">
            <a:spLocks noChangeArrowheads="1"/>
          </p:cNvSpPr>
          <p:nvPr/>
        </p:nvSpPr>
        <p:spPr bwMode="auto">
          <a:xfrm>
            <a:off x="1024320" y="1148514"/>
            <a:ext cx="7611010" cy="377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lvl="0" indent="-609600" eaLnBrk="1" hangingPunct="1">
              <a:spcBef>
                <a:spcPct val="20000"/>
              </a:spcBef>
            </a:pPr>
            <a:r>
              <a:rPr lang="de-DE" altLang="de-DE" sz="2800" dirty="0">
                <a:solidFill>
                  <a:schemeClr val="bg1">
                    <a:lumMod val="65000"/>
                  </a:schemeClr>
                </a:solidFill>
                <a:ea typeface="+mn-ea"/>
              </a:rPr>
              <a:t>Schwerpunkt:</a:t>
            </a:r>
            <a:r>
              <a:rPr lang="de-DE" altLang="de-DE" dirty="0">
                <a:solidFill>
                  <a:schemeClr val="bg1">
                    <a:lumMod val="65000"/>
                  </a:schemeClr>
                </a:solidFill>
                <a:ea typeface="+mn-ea"/>
              </a:rPr>
              <a:t> 	   sozial  </a:t>
            </a:r>
            <a:br>
              <a:rPr lang="de-DE" altLang="de-DE" dirty="0">
                <a:solidFill>
                  <a:schemeClr val="bg1">
                    <a:lumMod val="65000"/>
                  </a:schemeClr>
                </a:solidFill>
                <a:ea typeface="+mn-ea"/>
              </a:rPr>
            </a:br>
            <a:r>
              <a:rPr lang="de-DE" altLang="de-DE" dirty="0">
                <a:solidFill>
                  <a:schemeClr val="bg1">
                    <a:lumMod val="65000"/>
                  </a:schemeClr>
                </a:solidFill>
                <a:ea typeface="+mn-ea"/>
              </a:rPr>
              <a:t>			   	   musisch-gestaltend</a:t>
            </a:r>
            <a:br>
              <a:rPr lang="de-DE" altLang="de-DE" dirty="0">
                <a:solidFill>
                  <a:schemeClr val="bg1">
                    <a:lumMod val="65000"/>
                  </a:schemeClr>
                </a:solidFill>
                <a:ea typeface="+mn-ea"/>
              </a:rPr>
            </a:br>
            <a:r>
              <a:rPr lang="de-DE" altLang="de-DE" dirty="0">
                <a:solidFill>
                  <a:schemeClr val="bg1">
                    <a:lumMod val="65000"/>
                  </a:schemeClr>
                </a:solidFill>
                <a:ea typeface="+mn-ea"/>
              </a:rPr>
              <a:t>			   	   hauswirtschaftlich</a:t>
            </a:r>
          </a:p>
          <a:p>
            <a:pPr marL="609600" lvl="0" indent="-609600" eaLnBrk="1" hangingPunct="1">
              <a:spcBef>
                <a:spcPct val="20000"/>
              </a:spcBef>
            </a:pPr>
            <a:endParaRPr lang="de-DE" altLang="de-DE" dirty="0">
              <a:solidFill>
                <a:schemeClr val="bg1">
                  <a:lumMod val="65000"/>
                </a:schemeClr>
              </a:solidFill>
              <a:ea typeface="+mn-ea"/>
            </a:endParaRPr>
          </a:p>
          <a:p>
            <a:pPr marL="990600" lvl="1" indent="-533400" eaLnBrk="1" hangingPunct="1">
              <a:spcBef>
                <a:spcPct val="20000"/>
              </a:spcBef>
              <a:buFontTx/>
              <a:buChar char="•"/>
            </a:pPr>
            <a:r>
              <a:rPr lang="de-DE" altLang="de-DE" sz="1600" b="0" dirty="0">
                <a:solidFill>
                  <a:schemeClr val="bg1">
                    <a:lumMod val="65000"/>
                  </a:schemeClr>
                </a:solidFill>
                <a:ea typeface="+mn-ea"/>
              </a:rPr>
              <a:t>Je nach Profil, 3 Unterrichtsstunden pro Woche:</a:t>
            </a:r>
          </a:p>
          <a:p>
            <a:pPr marL="1200150" lvl="2" indent="-342900" eaLnBrk="1" hangingPunct="1">
              <a:spcBef>
                <a:spcPct val="20000"/>
              </a:spcBef>
              <a:buFont typeface="Arial" panose="020B0604020202020204" pitchFamily="34" charset="0"/>
              <a:buChar char="•"/>
            </a:pPr>
            <a:r>
              <a:rPr lang="de-DE" altLang="de-DE" sz="1600" b="0" dirty="0">
                <a:solidFill>
                  <a:schemeClr val="bg1">
                    <a:lumMod val="65000"/>
                  </a:schemeClr>
                </a:solidFill>
                <a:ea typeface="+mn-ea"/>
              </a:rPr>
              <a:t>Sozialwesen,</a:t>
            </a:r>
          </a:p>
          <a:p>
            <a:pPr marL="1200150" lvl="2" indent="-342900" eaLnBrk="1" hangingPunct="1">
              <a:spcBef>
                <a:spcPct val="20000"/>
              </a:spcBef>
              <a:buFont typeface="Arial" panose="020B0604020202020204" pitchFamily="34" charset="0"/>
              <a:buChar char="•"/>
            </a:pPr>
            <a:r>
              <a:rPr lang="de-DE" altLang="de-DE" sz="1600" b="0" dirty="0">
                <a:solidFill>
                  <a:schemeClr val="bg1">
                    <a:lumMod val="65000"/>
                  </a:schemeClr>
                </a:solidFill>
                <a:ea typeface="+mn-ea"/>
              </a:rPr>
              <a:t>Kunst, </a:t>
            </a:r>
          </a:p>
          <a:p>
            <a:pPr marL="1200150" lvl="2" indent="-342900" eaLnBrk="1" hangingPunct="1">
              <a:spcBef>
                <a:spcPct val="20000"/>
              </a:spcBef>
              <a:buFont typeface="Arial" panose="020B0604020202020204" pitchFamily="34" charset="0"/>
              <a:buChar char="•"/>
            </a:pPr>
            <a:r>
              <a:rPr lang="de-DE" altLang="de-DE" sz="1600" b="0" dirty="0">
                <a:solidFill>
                  <a:schemeClr val="bg1">
                    <a:lumMod val="65000"/>
                  </a:schemeClr>
                </a:solidFill>
                <a:ea typeface="+mn-ea"/>
              </a:rPr>
              <a:t>Musik oder </a:t>
            </a:r>
          </a:p>
          <a:p>
            <a:pPr marL="1200150" lvl="2" indent="-342900" eaLnBrk="1" hangingPunct="1">
              <a:spcBef>
                <a:spcPct val="20000"/>
              </a:spcBef>
              <a:buFont typeface="Arial" panose="020B0604020202020204" pitchFamily="34" charset="0"/>
              <a:buChar char="•"/>
            </a:pPr>
            <a:r>
              <a:rPr lang="de-DE" altLang="de-DE" sz="1600" b="0" dirty="0">
                <a:solidFill>
                  <a:schemeClr val="bg1">
                    <a:lumMod val="65000"/>
                  </a:schemeClr>
                </a:solidFill>
                <a:ea typeface="+mn-ea"/>
              </a:rPr>
              <a:t>Haushalt und Ernährung</a:t>
            </a:r>
          </a:p>
          <a:p>
            <a:pPr marL="990600" lvl="1" indent="-533400" eaLnBrk="1" hangingPunct="1">
              <a:spcBef>
                <a:spcPct val="20000"/>
              </a:spcBef>
            </a:pPr>
            <a:r>
              <a:rPr lang="de-DE" altLang="de-DE" sz="1600" dirty="0">
                <a:solidFill>
                  <a:schemeClr val="bg1">
                    <a:lumMod val="65000"/>
                  </a:schemeClr>
                </a:solidFill>
                <a:ea typeface="+mn-ea"/>
              </a:rPr>
              <a:t>Berufsperspektiven:</a:t>
            </a:r>
          </a:p>
          <a:p>
            <a:pPr marL="990600" lvl="1" indent="-533400" eaLnBrk="1" hangingPunct="1">
              <a:spcBef>
                <a:spcPct val="20000"/>
              </a:spcBef>
              <a:buFontTx/>
              <a:buChar char="•"/>
            </a:pPr>
            <a:r>
              <a:rPr lang="de-DE" altLang="de-DE" sz="1600" b="0" dirty="0">
                <a:solidFill>
                  <a:schemeClr val="bg1">
                    <a:lumMod val="65000"/>
                  </a:schemeClr>
                </a:solidFill>
                <a:ea typeface="+mn-ea"/>
              </a:rPr>
              <a:t>Soziale Berufe, gestaltende Berufe, </a:t>
            </a:r>
          </a:p>
          <a:p>
            <a:pPr marL="990600" lvl="1" indent="-533400" eaLnBrk="1" hangingPunct="1">
              <a:spcBef>
                <a:spcPct val="20000"/>
              </a:spcBef>
              <a:buFontTx/>
              <a:buChar char="•"/>
            </a:pPr>
            <a:r>
              <a:rPr lang="de-DE" altLang="de-DE" sz="1600" b="0" dirty="0">
                <a:solidFill>
                  <a:schemeClr val="bg1">
                    <a:lumMod val="65000"/>
                  </a:schemeClr>
                </a:solidFill>
                <a:ea typeface="+mn-ea"/>
              </a:rPr>
              <a:t>FOS Sozialwesen, FOS Gestaltung</a:t>
            </a:r>
          </a:p>
        </p:txBody>
      </p:sp>
      <p:sp>
        <p:nvSpPr>
          <p:cNvPr id="59" name="Textplatzhalter 3">
            <a:extLst>
              <a:ext uri="{FF2B5EF4-FFF2-40B4-BE49-F238E27FC236}">
                <a16:creationId xmlns:a16="http://schemas.microsoft.com/office/drawing/2014/main" id="{AB68D340-8912-6D52-B008-2067E344A4ED}"/>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52905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EC1A-5767-0E2E-E742-A5E60CC8B71D}"/>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4856F9-B0AD-228B-38F7-5F9B520683AB}"/>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42</a:t>
            </a:fld>
            <a:endParaRPr lang="de-DE" dirty="0"/>
          </a:p>
        </p:txBody>
      </p:sp>
      <p:grpSp>
        <p:nvGrpSpPr>
          <p:cNvPr id="6" name="Gruppieren 5">
            <a:extLst>
              <a:ext uri="{FF2B5EF4-FFF2-40B4-BE49-F238E27FC236}">
                <a16:creationId xmlns:a16="http://schemas.microsoft.com/office/drawing/2014/main" id="{3957B7C9-C01E-1F66-4E0B-6A789370570C}"/>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3659CD9C-ED2F-AB9A-F271-F7AA4C4EC50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2D034A8B-79DC-EDB9-2C8C-857EDDEFE723}"/>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463DB63A-121F-8AC2-0313-C833AAF43B80}"/>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90A7CD7-5715-E6B3-D70C-CE7552F9592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09BE8439-D847-3F3C-ACDF-6DCDF68288B2}"/>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858E33EF-0341-DFD5-E668-EB39345D8F89}"/>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47F13ED-D95D-0BB7-98D9-6510FDEBD89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EBD6C9BA-9170-A7FA-80D3-7160B6B688D2}"/>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BE8FDE5B-9105-3FEE-7426-13BB8E547C23}"/>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66B498D7-99C5-EEC4-D002-9B5CF8F1531E}"/>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2E9F2526-CC8B-3502-775E-42062A8B72CE}"/>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91A6C98-E675-94B2-F03B-F90027203B62}"/>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97CB79F-2645-6681-36C2-2BB72C39724B}"/>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A436AD62-AB1C-858A-60AA-05B96294034F}"/>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88FD0835-B5D8-11A0-8127-ED287E773111}"/>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04C0A839-17FE-3BC6-347F-165FB26CB53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E587154B-5B77-16C5-E5FC-C4F1BB9D1A3B}"/>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9957C795-84FA-74F2-1385-1A1D1E368E3F}"/>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838A98E4-BF4A-A28E-6A85-9E600744EC1A}"/>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3CE93DF7-3F79-7101-A681-05B3F4193742}"/>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EF1FA976-2C66-C48C-A3D9-F420C6FBD51F}"/>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3B75250E-4277-667A-F9D3-ED399E3569E5}"/>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D34AFD27-548B-5354-DB5B-091EAA5A7580}"/>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26B7C8B4-5399-D264-2759-E3165E11A3B9}"/>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FAA55343-A28C-BB2E-C2BB-74E1137F490B}"/>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6C9106C8-CFC7-9535-E4CF-DF832E54207A}"/>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B5FF9B7D-F99F-A22B-9BC0-AE857695DD3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8C049FD2-76A1-F4F3-AB14-DA0CF43957C9}"/>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0979BD8-6B93-8D1F-E081-FA7E5DEB9FB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DE0515BD-3B3C-C6D6-7610-1DCB0ADC7179}"/>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77DDECCB-AD52-3FAF-C378-2E92084FC697}"/>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69C52108-B8E0-9813-E64F-5B14A90E5E97}"/>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AE20086-16C9-50D1-C52C-1F0FA9115702}"/>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FECF8D7F-6FC0-18BD-4D7C-D0F808406F28}"/>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3ABDCAB-5F2E-A90E-B782-2728898F18A9}"/>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00C887F3-97D0-968A-C523-808CB8E7D58D}"/>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CB157133-27A3-24EB-7D5C-443A43D28C79}"/>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A088B1C-0939-BC25-4CDE-0F74233C4B8D}"/>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30EA9B76-CC90-8798-32F7-0A004B408496}"/>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07F0AB50-A283-E40A-C7ED-8A657E5EC74F}"/>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8D51E8B-9F4C-4C06-7C67-F19E3AA22123}"/>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4F9BEFCD-D91A-D915-E7F6-CE2DCE84CA4D}"/>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6B3141F3-87AE-9BE9-BCF7-D28BF570C7FB}"/>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066BEDCB-85D9-45F3-75EC-F7833C2D86C0}"/>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F6A9C254-2DF3-CFCE-EDC1-8A66E109D532}"/>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BE541FDB-A360-7566-E377-BF9F980E9138}"/>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72BBB93E-E8A4-5815-4078-8D81344AA324}"/>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4E63307A-0699-5761-30AA-C5A9D96B22AC}"/>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405F7BED-6F37-00C9-3210-998873407054}"/>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CA849ABE-C0C7-62A1-6564-024A4F74CEC5}"/>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3F5F664A-A527-66C1-0CB4-6D37D26C6DE1}"/>
              </a:ext>
            </a:extLst>
          </p:cNvPr>
          <p:cNvSpPr txBox="1">
            <a:spLocks noChangeArrowheads="1"/>
          </p:cNvSpPr>
          <p:nvPr/>
        </p:nvSpPr>
        <p:spPr bwMode="auto">
          <a:xfrm>
            <a:off x="887753" y="529725"/>
            <a:ext cx="7656020" cy="114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eaLnBrk="1" hangingPunct="1">
              <a:spcBef>
                <a:spcPct val="50000"/>
              </a:spcBef>
            </a:pPr>
            <a:r>
              <a:rPr lang="de-DE" altLang="de-DE" sz="2800" u="sng" dirty="0"/>
              <a:t>Stundentafel</a:t>
            </a:r>
          </a:p>
        </p:txBody>
      </p:sp>
      <p:sp>
        <p:nvSpPr>
          <p:cNvPr id="3" name="Text Box 4">
            <a:extLst>
              <a:ext uri="{FF2B5EF4-FFF2-40B4-BE49-F238E27FC236}">
                <a16:creationId xmlns:a16="http://schemas.microsoft.com/office/drawing/2014/main" id="{A44E2792-92F0-5988-08C7-CFA447F606CC}"/>
              </a:ext>
            </a:extLst>
          </p:cNvPr>
          <p:cNvSpPr txBox="1">
            <a:spLocks noChangeArrowheads="1"/>
          </p:cNvSpPr>
          <p:nvPr/>
        </p:nvSpPr>
        <p:spPr bwMode="auto">
          <a:xfrm>
            <a:off x="887753" y="1276446"/>
            <a:ext cx="7846275"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de-DE" altLang="de-DE" sz="1600" dirty="0">
                <a:solidFill>
                  <a:srgbClr val="000000"/>
                </a:solidFill>
                <a:ea typeface="+mn-ea"/>
              </a:rPr>
              <a:t>Unterschiede zwischen den Wahlpflichtfächergruppen (7. </a:t>
            </a:r>
            <a:r>
              <a:rPr lang="de-DE" altLang="de-DE" sz="1600" dirty="0" err="1">
                <a:solidFill>
                  <a:srgbClr val="000000"/>
                </a:solidFill>
                <a:ea typeface="+mn-ea"/>
              </a:rPr>
              <a:t>Jgst</a:t>
            </a:r>
            <a:r>
              <a:rPr lang="de-DE" altLang="de-DE" sz="1600" dirty="0">
                <a:solidFill>
                  <a:srgbClr val="000000"/>
                </a:solidFill>
                <a:ea typeface="+mn-ea"/>
              </a:rPr>
              <a:t>)</a:t>
            </a:r>
          </a:p>
          <a:p>
            <a:pPr lvl="0" eaLnBrk="1" hangingPunct="1"/>
            <a:endParaRPr lang="de-DE" altLang="de-DE" sz="1600" b="0" dirty="0">
              <a:solidFill>
                <a:srgbClr val="000000"/>
              </a:solidFill>
              <a:ea typeface="+mn-ea"/>
            </a:endParaRPr>
          </a:p>
          <a:p>
            <a:pPr lvl="0" eaLnBrk="1" hangingPunct="1"/>
            <a:r>
              <a:rPr lang="de-DE" altLang="de-DE" sz="1600" dirty="0">
                <a:solidFill>
                  <a:srgbClr val="0000CC"/>
                </a:solidFill>
                <a:ea typeface="+mn-ea"/>
              </a:rPr>
              <a:t>Gruppe I	</a:t>
            </a:r>
            <a:r>
              <a:rPr lang="de-DE" altLang="de-DE" sz="1600" b="0" dirty="0">
                <a:solidFill>
                  <a:srgbClr val="0000CC"/>
                </a:solidFill>
                <a:ea typeface="+mn-ea"/>
              </a:rPr>
              <a:t>Mathematik		+1 Stunde</a:t>
            </a:r>
          </a:p>
          <a:p>
            <a:pPr lvl="0" eaLnBrk="1" hangingPunct="1"/>
            <a:r>
              <a:rPr lang="de-DE" altLang="de-DE" sz="1600" b="0" dirty="0">
                <a:solidFill>
                  <a:srgbClr val="0000CC"/>
                </a:solidFill>
                <a:ea typeface="+mn-ea"/>
              </a:rPr>
              <a:t>			Physik 		  2 Stunden</a:t>
            </a:r>
          </a:p>
          <a:p>
            <a:pPr lvl="0" eaLnBrk="1" hangingPunct="1"/>
            <a:r>
              <a:rPr lang="de-DE" altLang="de-DE" sz="1600" b="0" dirty="0">
                <a:solidFill>
                  <a:srgbClr val="0000CC"/>
                </a:solidFill>
                <a:ea typeface="+mn-ea"/>
              </a:rPr>
              <a:t>			EG (HE)	  	</a:t>
            </a:r>
            <a:r>
              <a:rPr lang="de-DE" altLang="de-DE" sz="1600" dirty="0">
                <a:solidFill>
                  <a:srgbClr val="0000CC"/>
                </a:solidFill>
              </a:rPr>
              <a:t>  </a:t>
            </a:r>
            <a:r>
              <a:rPr lang="de-DE" altLang="de-DE" sz="1600" b="0" dirty="0">
                <a:solidFill>
                  <a:srgbClr val="0000CC"/>
                </a:solidFill>
                <a:ea typeface="+mn-ea"/>
              </a:rPr>
              <a:t>2 Stunden</a:t>
            </a:r>
          </a:p>
          <a:p>
            <a:pPr lvl="0" eaLnBrk="1" hangingPunct="1"/>
            <a:endParaRPr lang="de-DE" altLang="de-DE" sz="1600" b="0" dirty="0">
              <a:solidFill>
                <a:srgbClr val="0000CC"/>
              </a:solidFill>
              <a:ea typeface="+mn-ea"/>
            </a:endParaRPr>
          </a:p>
          <a:p>
            <a:pPr lvl="0" eaLnBrk="1" hangingPunct="1"/>
            <a:r>
              <a:rPr lang="de-DE" altLang="de-DE" sz="1600" dirty="0">
                <a:solidFill>
                  <a:srgbClr val="00B050"/>
                </a:solidFill>
                <a:ea typeface="+mn-ea"/>
              </a:rPr>
              <a:t>Gruppe II	</a:t>
            </a:r>
            <a:r>
              <a:rPr lang="de-DE" altLang="de-DE" sz="1600" b="0" dirty="0" err="1">
                <a:solidFill>
                  <a:srgbClr val="00B050"/>
                </a:solidFill>
                <a:ea typeface="+mn-ea"/>
              </a:rPr>
              <a:t>BwR</a:t>
            </a:r>
            <a:r>
              <a:rPr lang="de-DE" altLang="de-DE" sz="1600" b="0" dirty="0">
                <a:solidFill>
                  <a:srgbClr val="00B050"/>
                </a:solidFill>
                <a:ea typeface="+mn-ea"/>
              </a:rPr>
              <a:t>		  		3 Stunden</a:t>
            </a:r>
          </a:p>
          <a:p>
            <a:pPr lvl="0" eaLnBrk="1" hangingPunct="1"/>
            <a:r>
              <a:rPr lang="de-DE" altLang="de-DE" sz="1600" b="0" dirty="0">
                <a:solidFill>
                  <a:srgbClr val="00B050"/>
                </a:solidFill>
                <a:ea typeface="+mn-ea"/>
              </a:rPr>
              <a:t>			EG (HE)	  	2 Stunden</a:t>
            </a:r>
          </a:p>
          <a:p>
            <a:pPr lvl="0" eaLnBrk="1" hangingPunct="1"/>
            <a:endParaRPr lang="de-DE" altLang="de-DE" sz="1600" b="0" dirty="0">
              <a:solidFill>
                <a:srgbClr val="000000"/>
              </a:solidFill>
              <a:ea typeface="+mn-ea"/>
            </a:endParaRPr>
          </a:p>
          <a:p>
            <a:pPr lvl="0" eaLnBrk="1" hangingPunct="1"/>
            <a:r>
              <a:rPr lang="de-DE" altLang="de-DE" sz="1600" dirty="0">
                <a:solidFill>
                  <a:srgbClr val="7030A0"/>
                </a:solidFill>
                <a:ea typeface="+mn-ea"/>
              </a:rPr>
              <a:t>Gruppe III a</a:t>
            </a:r>
            <a:r>
              <a:rPr lang="de-DE" altLang="de-DE" sz="1600" b="0" dirty="0">
                <a:solidFill>
                  <a:srgbClr val="7030A0"/>
                </a:solidFill>
                <a:ea typeface="+mn-ea"/>
              </a:rPr>
              <a:t>	Französisch	4 Stunden</a:t>
            </a:r>
          </a:p>
          <a:p>
            <a:pPr lvl="0" eaLnBrk="1" hangingPunct="1"/>
            <a:r>
              <a:rPr lang="de-DE" altLang="de-DE" sz="1600" b="0" dirty="0">
                <a:solidFill>
                  <a:srgbClr val="7030A0"/>
                </a:solidFill>
                <a:ea typeface="+mn-ea"/>
              </a:rPr>
              <a:t>			</a:t>
            </a:r>
            <a:r>
              <a:rPr lang="de-DE" altLang="de-DE" sz="1600" b="0" dirty="0" err="1">
                <a:solidFill>
                  <a:srgbClr val="7030A0"/>
                </a:solidFill>
                <a:ea typeface="+mn-ea"/>
              </a:rPr>
              <a:t>BwR</a:t>
            </a:r>
            <a:r>
              <a:rPr lang="de-DE" altLang="de-DE" sz="1600" b="0" dirty="0">
                <a:solidFill>
                  <a:srgbClr val="7030A0"/>
                </a:solidFill>
                <a:ea typeface="+mn-ea"/>
              </a:rPr>
              <a:t>		 	2 Stunden</a:t>
            </a:r>
          </a:p>
          <a:p>
            <a:pPr lvl="0" eaLnBrk="1" hangingPunct="1"/>
            <a:endParaRPr lang="de-DE" altLang="de-DE" sz="1600" b="0" dirty="0">
              <a:solidFill>
                <a:srgbClr val="7030A0"/>
              </a:solidFill>
              <a:ea typeface="+mn-ea"/>
            </a:endParaRPr>
          </a:p>
          <a:p>
            <a:pPr lvl="0" eaLnBrk="1" hangingPunct="1"/>
            <a:r>
              <a:rPr lang="de-DE" altLang="de-DE" sz="1600" dirty="0">
                <a:solidFill>
                  <a:srgbClr val="C00000"/>
                </a:solidFill>
              </a:rPr>
              <a:t>Gruppe III b	Werken		3 Stunden</a:t>
            </a:r>
            <a:endParaRPr lang="de-DE" altLang="de-DE" sz="1600" b="0" dirty="0">
              <a:solidFill>
                <a:srgbClr val="C00000"/>
              </a:solidFill>
              <a:ea typeface="+mn-ea"/>
            </a:endParaRPr>
          </a:p>
          <a:p>
            <a:pPr lvl="0" eaLnBrk="1" hangingPunct="1"/>
            <a:endParaRPr lang="de-DE" altLang="de-DE" sz="1400" b="0" dirty="0">
              <a:solidFill>
                <a:srgbClr val="7030A0"/>
              </a:solidFill>
              <a:ea typeface="+mn-ea"/>
            </a:endParaRPr>
          </a:p>
          <a:p>
            <a:pPr lvl="0" eaLnBrk="1" hangingPunct="1"/>
            <a:endParaRPr lang="de-DE" altLang="de-DE" sz="1600" b="0" dirty="0">
              <a:solidFill>
                <a:srgbClr val="000000"/>
              </a:solidFill>
              <a:ea typeface="+mn-ea"/>
            </a:endParaRPr>
          </a:p>
        </p:txBody>
      </p:sp>
      <p:sp>
        <p:nvSpPr>
          <p:cNvPr id="59" name="Textplatzhalter 3">
            <a:extLst>
              <a:ext uri="{FF2B5EF4-FFF2-40B4-BE49-F238E27FC236}">
                <a16:creationId xmlns:a16="http://schemas.microsoft.com/office/drawing/2014/main" id="{D0B579D8-0E0C-849B-916A-859DDE278C71}"/>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771465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BAF3-FF06-0AA2-2AFA-D8885FB66D55}"/>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0359ADFE-3BD8-CF6A-094F-BEDFBF686801}"/>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43</a:t>
            </a:fld>
            <a:endParaRPr lang="de-DE" dirty="0"/>
          </a:p>
        </p:txBody>
      </p:sp>
      <p:grpSp>
        <p:nvGrpSpPr>
          <p:cNvPr id="6" name="Gruppieren 5">
            <a:extLst>
              <a:ext uri="{FF2B5EF4-FFF2-40B4-BE49-F238E27FC236}">
                <a16:creationId xmlns:a16="http://schemas.microsoft.com/office/drawing/2014/main" id="{2D7E574B-4FF7-65E5-4C2A-1E746AB3A03A}"/>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8ADBFC7-6F53-5EAB-D79F-D408FA84D82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1A4C92D5-68BA-010A-6CC0-191CA8923C16}"/>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72B77AEA-26F2-7624-9740-3E0A7EF059FE}"/>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C4AEC60E-AD86-A0B7-55F2-ECE594845F3B}"/>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CD1E2163-4812-9105-480F-55A039737F4D}"/>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245412FC-F9C7-FF26-570D-2AC22ED9BEFB}"/>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306B3252-7463-380C-8A11-2806791F2565}"/>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D73D8A36-04AD-55C9-59A7-6160ACCA5373}"/>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9FC286AE-49FC-8BEA-1551-8F011D753F5B}"/>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672A0E27-0B69-E9CE-84C6-DB6489129AE7}"/>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4AE10F87-63E6-262C-85CF-BF2C3C5B9D53}"/>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0E77C115-010A-7A2E-2851-53ED70CB3468}"/>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13C8FB94-D122-CB29-9CF4-3B279AC6FD13}"/>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5EA3A0A1-01BE-5A19-9335-74368D768AC5}"/>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CEF800AB-1614-F2E9-C5DA-84CE6FB51692}"/>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161484F0-EE26-00C7-78C8-2BF3C10EB32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5C492DCB-48D6-CB9A-952B-FDF3E2BE05BD}"/>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D430A7C4-5A83-04D5-6621-2EB639982327}"/>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476A087B-7DD2-C4EF-026B-76A30DE46AF0}"/>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7CA5D1F0-80AD-B6AA-D965-90E033963EBD}"/>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780AF04A-F2B5-F477-F546-26079C9AC3C6}"/>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F4511192-3546-903C-B144-C7238B01E8DF}"/>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0F7AF54C-FC9F-1C95-DDE6-43FE847223DD}"/>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765C44A8-7474-5F6E-7993-828F7CD481B1}"/>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B5C3ED7E-E801-590F-83D7-BC4AE3519E0C}"/>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74A0496C-1ACB-57CE-F7A7-073A5B7723E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5A54BBD0-74AA-15A1-483A-EDA1503C1AB7}"/>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478303FF-9FD2-3E82-6A52-AE8452EE743F}"/>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2E91ADAD-15A4-B2AA-9CAC-1EAB71EC0424}"/>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2E482E92-70BA-9635-2F14-0FB9F3481540}"/>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FCD6E7D3-2185-A378-7FDB-850F05A4E3C4}"/>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F22EA049-DAA1-AFE9-85DF-F07A936CD2AE}"/>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503B455A-2CC6-5F94-C3D0-5376C880E6E7}"/>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8AB17A5D-40CA-ACD5-0D12-9B649AC23784}"/>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450BD6B7-7177-ABC9-8358-7EF97B2AD0A2}"/>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6A6D2626-ECB0-33BE-F884-927E4FE10048}"/>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EC91B8D8-A8D4-35B1-6AB7-2C2CC92F5568}"/>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F99A7A6F-A891-3D3B-44AB-C2A186DBAD29}"/>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9D8B2021-84B3-5ABB-935F-A503B6BDC2AD}"/>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A1FEE080-471F-DED5-2EF7-51C8F262154C}"/>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C0E16C2D-9BBA-1C1F-C5F9-8480387E16D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BF1EB80B-8669-19CF-C5EB-93F62BD6ECC3}"/>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AAC9264-D048-2077-6E6A-4748A3C1B502}"/>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B7A8B6F5-1BBC-340F-038F-CC194657CBB2}"/>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3EF676B9-3155-981B-EE45-0CC5F29CC46E}"/>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5D55556A-F21A-F16A-B7AF-CBF1D34C2821}"/>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916747F0-A266-9662-D3AA-5D2AD8E07757}"/>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8A7673B-EFD8-1A06-C27E-342AD1909272}"/>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72E46381-49CF-D7AC-1D07-43C0E0DC6A12}"/>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022FB710-F148-F002-08FE-C9C0303D0963}"/>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9B0EB1E5-68B5-EACB-94C6-6B973E20281C}"/>
              </a:ext>
            </a:extLst>
          </p:cNvPr>
          <p:cNvSpPr txBox="1">
            <a:spLocks noChangeArrowheads="1"/>
          </p:cNvSpPr>
          <p:nvPr/>
        </p:nvSpPr>
        <p:spPr bwMode="auto">
          <a:xfrm>
            <a:off x="-609978" y="655167"/>
            <a:ext cx="8130050" cy="6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200" u="sng" dirty="0">
                <a:solidFill>
                  <a:srgbClr val="C00000"/>
                </a:solidFill>
              </a:rPr>
              <a:t>Abschlussprüfungsfächer</a:t>
            </a:r>
          </a:p>
        </p:txBody>
      </p:sp>
      <p:sp>
        <p:nvSpPr>
          <p:cNvPr id="3" name="Text Box 4">
            <a:extLst>
              <a:ext uri="{FF2B5EF4-FFF2-40B4-BE49-F238E27FC236}">
                <a16:creationId xmlns:a16="http://schemas.microsoft.com/office/drawing/2014/main" id="{DCC73387-C73A-15C8-4862-15478157A44E}"/>
              </a:ext>
            </a:extLst>
          </p:cNvPr>
          <p:cNvSpPr txBox="1">
            <a:spLocks noChangeArrowheads="1"/>
          </p:cNvSpPr>
          <p:nvPr/>
        </p:nvSpPr>
        <p:spPr bwMode="auto">
          <a:xfrm>
            <a:off x="1071541" y="1327071"/>
            <a:ext cx="8469418" cy="338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de-DE" altLang="de-DE" sz="1400" dirty="0">
                <a:ea typeface="+mn-ea"/>
              </a:rPr>
              <a:t>Unterschiede zwischen den Wahlpflichtfächergruppen</a:t>
            </a:r>
          </a:p>
          <a:p>
            <a:pPr lvl="0" eaLnBrk="1" hangingPunct="1"/>
            <a:endParaRPr lang="de-DE" altLang="de-DE" sz="1400" b="0" dirty="0">
              <a:solidFill>
                <a:srgbClr val="000000"/>
              </a:solidFill>
              <a:ea typeface="+mn-ea"/>
            </a:endParaRPr>
          </a:p>
          <a:p>
            <a:pPr lvl="0" eaLnBrk="1" hangingPunct="1">
              <a:lnSpc>
                <a:spcPct val="150000"/>
              </a:lnSpc>
            </a:pPr>
            <a:r>
              <a:rPr lang="de-DE" altLang="de-DE" b="0" dirty="0">
                <a:solidFill>
                  <a:srgbClr val="000000"/>
                </a:solidFill>
                <a:ea typeface="+mn-ea"/>
              </a:rPr>
              <a:t>Für </a:t>
            </a:r>
            <a:r>
              <a:rPr lang="de-DE" altLang="de-DE" dirty="0">
                <a:solidFill>
                  <a:srgbClr val="FF0000"/>
                </a:solidFill>
                <a:ea typeface="+mn-ea"/>
              </a:rPr>
              <a:t>alle</a:t>
            </a:r>
            <a:r>
              <a:rPr lang="de-DE" altLang="de-DE" b="0" dirty="0">
                <a:solidFill>
                  <a:srgbClr val="000000"/>
                </a:solidFill>
                <a:ea typeface="+mn-ea"/>
              </a:rPr>
              <a:t> Wahlpflichtfächergruppen gilt: die Abschlussprüfung in</a:t>
            </a:r>
          </a:p>
          <a:p>
            <a:pPr lvl="0" algn="ctr" eaLnBrk="1" hangingPunct="1">
              <a:lnSpc>
                <a:spcPct val="150000"/>
              </a:lnSpc>
            </a:pPr>
            <a:r>
              <a:rPr lang="de-DE" altLang="de-DE" dirty="0">
                <a:solidFill>
                  <a:srgbClr val="FF0000"/>
                </a:solidFill>
                <a:ea typeface="+mn-ea"/>
              </a:rPr>
              <a:t>Deutsch</a:t>
            </a:r>
            <a:r>
              <a:rPr lang="de-DE" altLang="de-DE" b="0" dirty="0">
                <a:solidFill>
                  <a:srgbClr val="FF0000"/>
                </a:solidFill>
                <a:ea typeface="+mn-ea"/>
              </a:rPr>
              <a:t>, </a:t>
            </a:r>
            <a:r>
              <a:rPr lang="de-DE" altLang="de-DE" dirty="0">
                <a:solidFill>
                  <a:srgbClr val="FF0000"/>
                </a:solidFill>
                <a:ea typeface="+mn-ea"/>
              </a:rPr>
              <a:t>Englisch</a:t>
            </a:r>
            <a:r>
              <a:rPr lang="de-DE" altLang="de-DE" b="0" dirty="0">
                <a:solidFill>
                  <a:srgbClr val="FF0000"/>
                </a:solidFill>
                <a:ea typeface="+mn-ea"/>
              </a:rPr>
              <a:t> und </a:t>
            </a:r>
            <a:r>
              <a:rPr lang="de-DE" altLang="de-DE" dirty="0">
                <a:solidFill>
                  <a:srgbClr val="FF0000"/>
                </a:solidFill>
                <a:ea typeface="+mn-ea"/>
              </a:rPr>
              <a:t>Mathematik</a:t>
            </a:r>
            <a:r>
              <a:rPr lang="de-DE" altLang="de-DE" b="0" dirty="0">
                <a:solidFill>
                  <a:srgbClr val="FF0000"/>
                </a:solidFill>
                <a:ea typeface="+mn-ea"/>
              </a:rPr>
              <a:t> </a:t>
            </a:r>
          </a:p>
          <a:p>
            <a:pPr lvl="0" eaLnBrk="1" hangingPunct="1">
              <a:lnSpc>
                <a:spcPct val="150000"/>
              </a:lnSpc>
            </a:pPr>
            <a:r>
              <a:rPr lang="de-DE" altLang="de-DE" b="0" dirty="0">
                <a:solidFill>
                  <a:srgbClr val="000000"/>
                </a:solidFill>
                <a:ea typeface="+mn-ea"/>
              </a:rPr>
              <a:t>dazu kommt ein </a:t>
            </a:r>
            <a:r>
              <a:rPr lang="de-DE" altLang="de-DE" dirty="0">
                <a:solidFill>
                  <a:srgbClr val="000000"/>
                </a:solidFill>
                <a:ea typeface="+mn-ea"/>
              </a:rPr>
              <a:t>4. Prüfungsfach</a:t>
            </a:r>
            <a:r>
              <a:rPr lang="de-DE" altLang="de-DE" b="0" dirty="0">
                <a:solidFill>
                  <a:srgbClr val="000000"/>
                </a:solidFill>
                <a:ea typeface="+mn-ea"/>
              </a:rPr>
              <a:t> je nach WPFG:</a:t>
            </a:r>
          </a:p>
          <a:p>
            <a:pPr lvl="0" eaLnBrk="1" hangingPunct="1">
              <a:lnSpc>
                <a:spcPct val="150000"/>
              </a:lnSpc>
            </a:pPr>
            <a:r>
              <a:rPr lang="de-DE" altLang="de-DE" b="0" dirty="0">
                <a:solidFill>
                  <a:srgbClr val="3333FF"/>
                </a:solidFill>
                <a:ea typeface="+mn-ea"/>
              </a:rPr>
              <a:t>Wahlpflichtfächergruppe I		</a:t>
            </a:r>
            <a:r>
              <a:rPr lang="de-DE" altLang="de-DE" dirty="0">
                <a:solidFill>
                  <a:srgbClr val="3333FF"/>
                </a:solidFill>
                <a:ea typeface="+mn-ea"/>
              </a:rPr>
              <a:t>Physik</a:t>
            </a:r>
          </a:p>
          <a:p>
            <a:pPr lvl="0" eaLnBrk="1" hangingPunct="1">
              <a:lnSpc>
                <a:spcPct val="150000"/>
              </a:lnSpc>
            </a:pPr>
            <a:r>
              <a:rPr lang="de-DE" altLang="de-DE" b="0" dirty="0">
                <a:solidFill>
                  <a:srgbClr val="00B050"/>
                </a:solidFill>
                <a:ea typeface="+mn-ea"/>
              </a:rPr>
              <a:t>Wahlpflichtfächergruppe II		</a:t>
            </a:r>
            <a:r>
              <a:rPr lang="de-DE" altLang="de-DE" dirty="0" err="1">
                <a:solidFill>
                  <a:srgbClr val="00B050"/>
                </a:solidFill>
                <a:ea typeface="+mn-ea"/>
              </a:rPr>
              <a:t>BwR</a:t>
            </a:r>
            <a:endParaRPr lang="de-DE" altLang="de-DE" dirty="0">
              <a:solidFill>
                <a:srgbClr val="00B050"/>
              </a:solidFill>
              <a:ea typeface="+mn-ea"/>
            </a:endParaRPr>
          </a:p>
          <a:p>
            <a:pPr lvl="0" eaLnBrk="1" hangingPunct="1">
              <a:lnSpc>
                <a:spcPct val="150000"/>
              </a:lnSpc>
            </a:pPr>
            <a:r>
              <a:rPr lang="de-DE" altLang="de-DE" b="0" dirty="0">
                <a:solidFill>
                  <a:srgbClr val="7030A0"/>
                </a:solidFill>
                <a:ea typeface="+mn-ea"/>
              </a:rPr>
              <a:t>Wahlpflichtfächergruppe III a	</a:t>
            </a:r>
            <a:r>
              <a:rPr lang="de-DE" altLang="de-DE" dirty="0">
                <a:solidFill>
                  <a:srgbClr val="7030A0"/>
                </a:solidFill>
                <a:ea typeface="+mn-ea"/>
              </a:rPr>
              <a:t>Französisch</a:t>
            </a:r>
          </a:p>
          <a:p>
            <a:pPr lvl="0" eaLnBrk="1" hangingPunct="1">
              <a:lnSpc>
                <a:spcPct val="150000"/>
              </a:lnSpc>
            </a:pPr>
            <a:r>
              <a:rPr lang="de-DE" altLang="de-DE" dirty="0">
                <a:solidFill>
                  <a:srgbClr val="C00000"/>
                </a:solidFill>
              </a:rPr>
              <a:t>Wahlpflichtfächergruppe III b     Werken</a:t>
            </a:r>
            <a:endParaRPr lang="de-DE" altLang="de-DE" b="0" dirty="0">
              <a:solidFill>
                <a:srgbClr val="C00000"/>
              </a:solidFill>
              <a:ea typeface="+mn-ea"/>
            </a:endParaRPr>
          </a:p>
        </p:txBody>
      </p:sp>
      <p:sp>
        <p:nvSpPr>
          <p:cNvPr id="59" name="Textplatzhalter 3">
            <a:extLst>
              <a:ext uri="{FF2B5EF4-FFF2-40B4-BE49-F238E27FC236}">
                <a16:creationId xmlns:a16="http://schemas.microsoft.com/office/drawing/2014/main" id="{81489B6A-058A-9336-4F73-E02F11B8DCDE}"/>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282617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C6FF-116B-3FD7-7CF0-02EC754E52BF}"/>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00345F5-EAE5-970D-EEEE-45CE1B5FDAD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44</a:t>
            </a:fld>
            <a:endParaRPr lang="de-DE" dirty="0"/>
          </a:p>
        </p:txBody>
      </p:sp>
      <p:grpSp>
        <p:nvGrpSpPr>
          <p:cNvPr id="6" name="Gruppieren 5">
            <a:extLst>
              <a:ext uri="{FF2B5EF4-FFF2-40B4-BE49-F238E27FC236}">
                <a16:creationId xmlns:a16="http://schemas.microsoft.com/office/drawing/2014/main" id="{A1DFB4DB-8621-FFE7-3C75-D294568E2D3A}"/>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B8270C8F-9956-3B8F-13DB-7CCFA7FD1D34}"/>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CC9252A-B4B1-0F47-F8F5-007F699B5195}"/>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F0AEF98-9857-FBF7-5731-89F873F8268C}"/>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AB4B9AE3-0073-A5CC-5391-E393D5C251E8}"/>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4BE94BC5-5FA0-E81C-ABB2-5AD69C11761D}"/>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74D9DE9-D889-F9C2-2FBB-3430EED5FA9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C9F67FE1-7F8D-5695-1F92-F58AFDDF9BE0}"/>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7C896309-907B-40C9-8A1A-0CB50D71069C}"/>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E65DF777-CE3C-1997-C92B-6BAA81ECCF80}"/>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C6CA2FE1-BAAA-B381-4ED0-73D4C1987072}"/>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FEEDC01C-6A1B-AA73-22CF-0DEB265FEBF8}"/>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10C0182-89DD-77C2-D781-B31EDA813833}"/>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CD15D763-96CD-7922-54B1-23A5617BEA1C}"/>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C9874D4-0558-7F91-C59A-29D8B6820E41}"/>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587AC80F-9BA5-1CBC-92CD-8AD59EE34E70}"/>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0228F991-4B80-970C-8EA2-EF58B06846FA}"/>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9C52BBCA-8CD9-6617-CF6D-7736D0394093}"/>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C27B4B74-2186-6BD9-F1AE-659AB88A52C3}"/>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927F1E55-7FDE-6980-E99B-74B8A4FA75A0}"/>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3A020202-4A9D-6259-3C87-9EBAE5C6FC54}"/>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10331FE9-001F-9FA7-B23C-C0AF67750AE0}"/>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15C7EFD7-B848-A863-3E87-47C922774281}"/>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7B05AE93-BB64-C07C-C573-02036133224A}"/>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E69B142-1F75-9CCB-7A2D-AD6640FE248D}"/>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49F71639-50D2-218E-54F3-8FCB0AB4F88E}"/>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EE87D42F-7FEC-770C-A8A7-48EF8C6042B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C1CD852C-14E3-41E2-1DD2-ED6D8806057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C5274E05-6ACF-7E9C-48A5-6873408BB34D}"/>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BBDD1133-08CA-64F9-D7D8-6F650A491F06}"/>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51355792-D217-A9B8-FB8C-05839C2D1F76}"/>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288491CF-69BB-FA56-81CF-1489876763A1}"/>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8C170CE1-7AF7-F80D-E199-03081AD9887B}"/>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E7E93804-F4FA-9874-F575-C06600B792F7}"/>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9CD9F5A3-D7B5-9302-6DB9-C8F3AE346EEA}"/>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124BEBD5-5644-3568-E212-685CA5074981}"/>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46FCFD9D-E138-AAB9-8135-9E488EE01854}"/>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5EBBEC36-7FFA-7197-070D-832552039E07}"/>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7482D309-B5EF-92BC-AD99-3503603795D4}"/>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CCC584D4-0CF7-6BF5-EECF-2B5C7B3AFBCE}"/>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869015D0-ED7E-5C8E-AD67-654A1FC175C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833390C7-5F9E-C0F4-D5C6-E254EEB571AC}"/>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C87776AA-0EE1-232D-71C4-0F3894F21807}"/>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2C2B3A8A-CA6E-AB86-FD2B-29D8A1F21FD8}"/>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45DB7FF9-6A03-3AF9-EF19-14A9016977BF}"/>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B49C27B3-C397-3376-B577-16D79A0BCB62}"/>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49B80BB2-2D5C-54FE-9B44-5FFBA1CE9D61}"/>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B86A2A3F-263F-E1FF-8D96-A7357A7684EE}"/>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E1213ED-3F1D-FC77-566B-3668AD947A4F}"/>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F3B094A8-A8EF-80A8-1442-5C59F6F94F52}"/>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A5418E5C-0512-DFE8-7BDF-8954AEA43355}"/>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F105F48B-98CD-3D98-AA1C-3E60EDB34302}"/>
              </a:ext>
            </a:extLst>
          </p:cNvPr>
          <p:cNvSpPr txBox="1">
            <a:spLocks noChangeArrowheads="1"/>
          </p:cNvSpPr>
          <p:nvPr/>
        </p:nvSpPr>
        <p:spPr bwMode="auto">
          <a:xfrm>
            <a:off x="657037" y="464876"/>
            <a:ext cx="7656020" cy="435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lnSpc>
                <a:spcPct val="150000"/>
              </a:lnSpc>
            </a:pPr>
            <a:r>
              <a:rPr lang="de-DE" sz="3600" dirty="0">
                <a:solidFill>
                  <a:schemeClr val="tx1"/>
                </a:solidFill>
              </a:rPr>
              <a:t>Abgabe bis spät. Freitag, 20.3.2026 </a:t>
            </a: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p:txBody>
      </p:sp>
      <p:sp>
        <p:nvSpPr>
          <p:cNvPr id="9" name="Textplatzhalter 3">
            <a:extLst>
              <a:ext uri="{FF2B5EF4-FFF2-40B4-BE49-F238E27FC236}">
                <a16:creationId xmlns:a16="http://schemas.microsoft.com/office/drawing/2014/main" id="{2D5B1509-B0B4-53A8-2625-3000FDC6EA5C}"/>
              </a:ext>
            </a:extLst>
          </p:cNvPr>
          <p:cNvSpPr>
            <a:spLocks noGrp="1"/>
          </p:cNvSpPr>
          <p:nvPr>
            <p:ph type="body" sz="quarter" idx="13"/>
          </p:nvPr>
        </p:nvSpPr>
        <p:spPr>
          <a:xfrm>
            <a:off x="471486" y="4703683"/>
            <a:ext cx="774269" cy="173117"/>
          </a:xfrm>
        </p:spPr>
        <p:txBody>
          <a:bodyPr/>
          <a:lstStyle/>
          <a:p>
            <a:r>
              <a:rPr lang="de-DE" dirty="0"/>
              <a:t>#Zweigwahl</a:t>
            </a:r>
          </a:p>
        </p:txBody>
      </p:sp>
      <p:pic>
        <p:nvPicPr>
          <p:cNvPr id="8" name="Grafik 7">
            <a:extLst>
              <a:ext uri="{FF2B5EF4-FFF2-40B4-BE49-F238E27FC236}">
                <a16:creationId xmlns:a16="http://schemas.microsoft.com/office/drawing/2014/main" id="{C13E2520-4EAF-C17C-D8B7-AF7783DD75B0}"/>
              </a:ext>
            </a:extLst>
          </p:cNvPr>
          <p:cNvPicPr>
            <a:picLocks noChangeAspect="1"/>
          </p:cNvPicPr>
          <p:nvPr/>
        </p:nvPicPr>
        <p:blipFill>
          <a:blip r:embed="rId2"/>
          <a:stretch>
            <a:fillRect/>
          </a:stretch>
        </p:blipFill>
        <p:spPr>
          <a:xfrm>
            <a:off x="3335279" y="1505456"/>
            <a:ext cx="2473441" cy="3430694"/>
          </a:xfrm>
          <a:prstGeom prst="rect">
            <a:avLst/>
          </a:prstGeom>
        </p:spPr>
      </p:pic>
    </p:spTree>
    <p:extLst>
      <p:ext uri="{BB962C8B-B14F-4D97-AF65-F5344CB8AC3E}">
        <p14:creationId xmlns:p14="http://schemas.microsoft.com/office/powerpoint/2010/main" val="1555744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1D7F-6E4C-37FF-CDA0-2D10510CF4D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B168BAE-3032-ED16-AC8A-800E2A7398B9}"/>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45</a:t>
            </a:fld>
            <a:endParaRPr lang="de-DE" dirty="0"/>
          </a:p>
        </p:txBody>
      </p:sp>
      <p:grpSp>
        <p:nvGrpSpPr>
          <p:cNvPr id="6" name="Gruppieren 5">
            <a:extLst>
              <a:ext uri="{FF2B5EF4-FFF2-40B4-BE49-F238E27FC236}">
                <a16:creationId xmlns:a16="http://schemas.microsoft.com/office/drawing/2014/main" id="{94E85F1F-D04D-6764-5ED3-3E338167C557}"/>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50E765BB-407D-C775-4640-41EC0F99F0A5}"/>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8F243954-3607-06FA-42D3-338FD718CBF0}"/>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8584B5D3-713B-CFD1-D1AF-11D1EACD30BF}"/>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524D2A79-9C72-7C37-4D82-B2ECB2F5C79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1D8F616E-9787-A292-7EFF-0F66AFED1BC0}"/>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95E64B8D-8447-4C50-541C-F22F03C4DC76}"/>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34CFBF1C-BC10-C816-DFCF-49F6905ECAA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F5B7E0B1-0F0B-79C3-C5AB-27B6EEE8F949}"/>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28CF8201-CE4C-E974-FDEF-E31FD8026618}"/>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CC6A508-24BC-60CD-6032-F0E07006939F}"/>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9C7E4267-3CA5-141F-E36C-A7451EBB6822}"/>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921599CD-4F7D-E8A7-6342-DCA6E7DFE766}"/>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47855586-870C-E204-7772-6F55BBB8FA28}"/>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B563CD49-3A31-7A85-123F-999EC9571D7E}"/>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438ADD6D-70C0-17D3-44B0-7DFF1A0644C2}"/>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94CAB5B2-FEDD-0EB5-04B1-EFD2815617A8}"/>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311D62C7-5612-63AC-3B2A-A7F986E23930}"/>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70023520-A6E5-8EBD-DD2B-F202A0C813E9}"/>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CA8C4A59-A386-A76F-B4FF-0EDCC9C54920}"/>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82387027-68A8-D97A-883C-C99FA22A5DD4}"/>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F346222B-13C2-948C-CF67-609FC655B0AC}"/>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97691531-4AD1-5B8A-4209-9F7B8480A29D}"/>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3CE854E2-30E2-BACC-BB8D-A862D70917FF}"/>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A48AF7A5-9748-6C43-24BE-9853A6ED3333}"/>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E3FEC9AD-DE54-DF83-B35D-6C0F81772ECE}"/>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B50D3101-D5FA-F7F7-6A47-4197051F89CF}"/>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F9997831-8F52-8481-E9A9-C23590A10A22}"/>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7008BA60-7DA6-8E83-B0B4-C2317C9E10C6}"/>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39DEF539-143A-D699-C233-D9ABC2BC551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0E3A661A-5CC8-C653-A4DF-549C2F10D8DA}"/>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8AE084F1-B0F1-185E-61B5-9F4D82ACB280}"/>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5BCD9D62-0BA5-2DD0-E07E-88935895A5A2}"/>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4AAF0C27-5029-4448-32E2-577A05622501}"/>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CB663D61-3930-136C-7A4D-05635E04BDE5}"/>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0C995160-7245-56B6-2AFE-2A728769F9BA}"/>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9C0B8936-C5DA-0C02-898E-95514515E49F}"/>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7D06F9E8-B9C4-F30B-F73C-9C1484920DFF}"/>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D27D8F0B-9B62-C579-0E71-720F6D77108E}"/>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740143A1-561E-CFD5-6B6D-72086E90095F}"/>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C562AFEC-3B38-50FA-161D-4F3433C29F7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5D1E77B5-45A2-8E51-1F47-4A9CB50DE694}"/>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8D12F433-68FC-A87C-C494-89B0867D1F7A}"/>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93DD11D4-B38A-3581-58B6-B3D0B33849BC}"/>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E807A6AF-9D52-20A5-6599-F459FFDCE73E}"/>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7CBE0A39-3CB6-54D2-D5AC-3AB0E410604A}"/>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F6CE65A9-6752-B23B-4F80-AC2BA5EC8EC4}"/>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07D5BA80-DDE4-753D-B201-1C60260A6B4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09A812DD-67B1-E277-840E-92C8EF83BB95}"/>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E22E153F-3097-3AAD-5CCC-7636FA6EC48E}"/>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CD2CF9B6-3F35-212F-2385-0D0D1117F75E}"/>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C89F05A7-87FF-43A3-B5D1-7D63FB660795}"/>
              </a:ext>
            </a:extLst>
          </p:cNvPr>
          <p:cNvSpPr txBox="1">
            <a:spLocks noChangeArrowheads="1"/>
          </p:cNvSpPr>
          <p:nvPr/>
        </p:nvSpPr>
        <p:spPr bwMode="auto">
          <a:xfrm>
            <a:off x="657037" y="464876"/>
            <a:ext cx="7656020" cy="435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lnSpc>
                <a:spcPct val="150000"/>
              </a:lnSpc>
            </a:pPr>
            <a:r>
              <a:rPr lang="de-DE" sz="3600" dirty="0">
                <a:solidFill>
                  <a:schemeClr val="tx1"/>
                </a:solidFill>
              </a:rPr>
              <a:t>Vielen Dank für Ihr Interesse!</a:t>
            </a: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a:p>
            <a:pPr algn="ctr" eaLnBrk="1" hangingPunct="1">
              <a:lnSpc>
                <a:spcPct val="150000"/>
              </a:lnSpc>
            </a:pPr>
            <a:endParaRPr lang="de-DE" sz="3600" dirty="0">
              <a:solidFill>
                <a:schemeClr val="tx1"/>
              </a:solidFill>
            </a:endParaRPr>
          </a:p>
        </p:txBody>
      </p:sp>
      <p:pic>
        <p:nvPicPr>
          <p:cNvPr id="59" name="Grafik 58">
            <a:extLst>
              <a:ext uri="{FF2B5EF4-FFF2-40B4-BE49-F238E27FC236}">
                <a16:creationId xmlns:a16="http://schemas.microsoft.com/office/drawing/2014/main" id="{C2CC707A-8EF9-8F15-2D12-576086554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043" y="1336714"/>
            <a:ext cx="7595854" cy="3232278"/>
          </a:xfrm>
          <a:prstGeom prst="rect">
            <a:avLst/>
          </a:prstGeom>
        </p:spPr>
      </p:pic>
      <p:sp>
        <p:nvSpPr>
          <p:cNvPr id="9" name="Textplatzhalter 3">
            <a:extLst>
              <a:ext uri="{FF2B5EF4-FFF2-40B4-BE49-F238E27FC236}">
                <a16:creationId xmlns:a16="http://schemas.microsoft.com/office/drawing/2014/main" id="{4731E93C-C790-892B-252F-7AD1E166B99E}"/>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17453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87AFD-D951-E934-8FAC-F3CC4F1FD19F}"/>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0730A35-94D9-AF26-42CA-5335938F9051}"/>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5</a:t>
            </a:fld>
            <a:endParaRPr lang="de-DE" dirty="0"/>
          </a:p>
        </p:txBody>
      </p:sp>
      <p:grpSp>
        <p:nvGrpSpPr>
          <p:cNvPr id="6" name="Gruppieren 5">
            <a:extLst>
              <a:ext uri="{FF2B5EF4-FFF2-40B4-BE49-F238E27FC236}">
                <a16:creationId xmlns:a16="http://schemas.microsoft.com/office/drawing/2014/main" id="{C63D487C-CFA8-A5F0-2520-FDDA08CD0D2A}"/>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19B287FA-3C23-03E9-5C98-B4715F5F942B}"/>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BC976494-F3AC-230C-7E1C-8531FEC6F5E7}"/>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0FD46865-7658-C397-9CAB-9006ED8CD16B}"/>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F007FB7C-99E0-D171-07D5-4812E0C2D8FA}"/>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F17FA7F8-0FD5-70EF-BFC1-34D3BBE7B26A}"/>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4F2D7D8E-8C27-C10D-230A-EBB3958225DF}"/>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D07C9605-A5D8-576A-84D6-AF12FADD477B}"/>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F9D85321-3EA1-F438-CEF7-9ADCF0A64E74}"/>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6C53075A-FA39-65AB-8087-BD8F19E81A0F}"/>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A3E30692-75C1-B16A-A970-E33491B47AD1}"/>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DD0C4415-8952-29D2-840A-5C00D89E560B}"/>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03D215E5-B4C6-684E-873F-69BEC8DAD431}"/>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F3F95101-D7F0-596D-6A4A-7DBA707008E9}"/>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9DF07BA-D97E-4634-AB7E-7CE275A6647A}"/>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CF41DA6A-8BED-F3A2-7E2D-693C9019FB68}"/>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CC6D7D11-4FD6-A114-243D-58F604CB90AE}"/>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EE8378F9-8420-5384-F8F5-5E8EBFCAFB18}"/>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1578BED9-F3AC-2177-8C6D-7A58AD942A76}"/>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E8412D67-2F42-2245-2F47-9ED6056AFBC3}"/>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E09BB09B-DAA0-D861-41C2-9F0073B00C9D}"/>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A0162587-6379-3D0C-B5C7-AA4F6DED394A}"/>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5C040213-EBA7-EAE5-A861-7F64BD74F9B4}"/>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63EAC8BE-9287-C47B-1894-D0D1DF664747}"/>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62D0B844-8B23-92CA-396F-E1BB82361BEC}"/>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E521462-9307-1B3E-A149-A64C9B9F2DD7}"/>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5055BDB5-2C2F-6F80-A5B9-EF0A485C9F80}"/>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DE4286D1-E733-B0C4-7C77-14A4873DE2DD}"/>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ADFBA2B2-478F-7855-1594-B9325BD58021}"/>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AE5A5B62-E51D-54F4-70FA-0AE827A4E3F5}"/>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CABD6897-76B0-9C13-8B05-5D9580812122}"/>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2C1225EA-92F9-E440-5634-405D6354A233}"/>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41FD0D87-ED81-944C-3FDB-543204C0CDCA}"/>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D9BDB2A6-E11E-C00F-AF74-3969EF2DEA66}"/>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3A464D55-D638-A1B1-EA3B-A4B012DD9E01}"/>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9A710F9C-7729-74DF-7C1F-C6A4AFAF097D}"/>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DED85D38-0F73-7DC4-C8B1-01D7EAEA5BA5}"/>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ADF1E90B-F3BA-CED9-404B-71CBED35483B}"/>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49DA5ADF-679C-89AE-4D79-7A94934B2319}"/>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6519CB3C-925A-EACE-64F9-3845A42A87A0}"/>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EDD2A1A0-C82D-B4EF-43A9-9C79B908331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FA9BE68F-ED0F-DF6D-8C1A-14BC1C869364}"/>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445CC5E5-E3C1-C669-9D0A-02EF5097633B}"/>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1AEF7E10-328F-A428-72FC-AEB79FE5D957}"/>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20BF689F-46EA-F56E-BD85-46DBC3C352A1}"/>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5A3687D9-B660-00E7-391A-CD27E1077B33}"/>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49DE0EF3-533E-54B1-B29E-2FDECB0A15A6}"/>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FD729BA4-3BFF-9B76-8C37-2B915509EF58}"/>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7960D204-0824-130A-4CD3-DEE6310D3074}"/>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C9D572A6-202E-C3FB-8C62-171FB7D181D0}"/>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818D54D3-DF66-EFF1-BFDC-8591B4C4BDEA}"/>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3" name="Rectangle 2">
            <a:extLst>
              <a:ext uri="{FF2B5EF4-FFF2-40B4-BE49-F238E27FC236}">
                <a16:creationId xmlns:a16="http://schemas.microsoft.com/office/drawing/2014/main" id="{6D5789DA-B3C2-35BF-2487-764AF9D489B7}"/>
              </a:ext>
            </a:extLst>
          </p:cNvPr>
          <p:cNvSpPr txBox="1">
            <a:spLocks noChangeArrowheads="1"/>
          </p:cNvSpPr>
          <p:nvPr/>
        </p:nvSpPr>
        <p:spPr bwMode="auto">
          <a:xfrm>
            <a:off x="4713" y="871081"/>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59" name="Rechteck 58">
            <a:extLst>
              <a:ext uri="{FF2B5EF4-FFF2-40B4-BE49-F238E27FC236}">
                <a16:creationId xmlns:a16="http://schemas.microsoft.com/office/drawing/2014/main" id="{C319F0EA-4B3F-E583-A01C-7ABF304506D0}"/>
              </a:ext>
            </a:extLst>
          </p:cNvPr>
          <p:cNvSpPr/>
          <p:nvPr/>
        </p:nvSpPr>
        <p:spPr>
          <a:xfrm>
            <a:off x="1039667" y="1523410"/>
            <a:ext cx="6733309" cy="830997"/>
          </a:xfrm>
          <a:prstGeom prst="rect">
            <a:avLst/>
          </a:prstGeom>
        </p:spPr>
        <p:txBody>
          <a:bodyPr wrap="square">
            <a:spAutoFit/>
          </a:bodyPr>
          <a:lstStyle/>
          <a:p>
            <a:pPr algn="ctr"/>
            <a:r>
              <a:rPr lang="de-DE" b="0" dirty="0"/>
              <a:t>Mathematisch-naturwissenschaftlich-technologischer Bereich</a:t>
            </a:r>
          </a:p>
        </p:txBody>
      </p:sp>
      <p:pic>
        <p:nvPicPr>
          <p:cNvPr id="61" name="Grafik 60">
            <a:extLst>
              <a:ext uri="{FF2B5EF4-FFF2-40B4-BE49-F238E27FC236}">
                <a16:creationId xmlns:a16="http://schemas.microsoft.com/office/drawing/2014/main" id="{AF4D7DF4-9046-740D-FAD6-FDC30EADDA20}"/>
              </a:ext>
            </a:extLst>
          </p:cNvPr>
          <p:cNvPicPr>
            <a:picLocks noChangeAspect="1"/>
          </p:cNvPicPr>
          <p:nvPr/>
        </p:nvPicPr>
        <p:blipFill>
          <a:blip r:embed="rId2"/>
          <a:stretch>
            <a:fillRect/>
          </a:stretch>
        </p:blipFill>
        <p:spPr>
          <a:xfrm>
            <a:off x="1218646" y="2148072"/>
            <a:ext cx="1759938" cy="1977806"/>
          </a:xfrm>
          <a:prstGeom prst="rect">
            <a:avLst/>
          </a:prstGeom>
        </p:spPr>
      </p:pic>
      <p:sp>
        <p:nvSpPr>
          <p:cNvPr id="62" name="Text Box 4">
            <a:extLst>
              <a:ext uri="{FF2B5EF4-FFF2-40B4-BE49-F238E27FC236}">
                <a16:creationId xmlns:a16="http://schemas.microsoft.com/office/drawing/2014/main" id="{938B6752-67E3-216C-577E-3547608A0C68}"/>
              </a:ext>
            </a:extLst>
          </p:cNvPr>
          <p:cNvSpPr txBox="1">
            <a:spLocks noChangeArrowheads="1"/>
          </p:cNvSpPr>
          <p:nvPr/>
        </p:nvSpPr>
        <p:spPr bwMode="auto">
          <a:xfrm>
            <a:off x="3848938" y="2133864"/>
            <a:ext cx="50860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Stundentafel </a:t>
            </a:r>
          </a:p>
        </p:txBody>
      </p:sp>
      <p:sp>
        <p:nvSpPr>
          <p:cNvPr id="9" name="Textplatzhalter 3">
            <a:extLst>
              <a:ext uri="{FF2B5EF4-FFF2-40B4-BE49-F238E27FC236}">
                <a16:creationId xmlns:a16="http://schemas.microsoft.com/office/drawing/2014/main" id="{DCC30CD1-118A-E787-5642-9F29D66312DA}"/>
              </a:ext>
            </a:extLst>
          </p:cNvPr>
          <p:cNvSpPr>
            <a:spLocks noGrp="1"/>
          </p:cNvSpPr>
          <p:nvPr>
            <p:ph type="body" sz="quarter" idx="13"/>
          </p:nvPr>
        </p:nvSpPr>
        <p:spPr>
          <a:xfrm>
            <a:off x="471486" y="4703683"/>
            <a:ext cx="774269" cy="173117"/>
          </a:xfrm>
        </p:spPr>
        <p:txBody>
          <a:bodyPr/>
          <a:lstStyle/>
          <a:p>
            <a:r>
              <a:rPr lang="de-DE" dirty="0"/>
              <a:t>#Zweigwahl</a:t>
            </a:r>
          </a:p>
        </p:txBody>
      </p:sp>
      <p:graphicFrame>
        <p:nvGraphicFramePr>
          <p:cNvPr id="4" name="Tabelle 3">
            <a:extLst>
              <a:ext uri="{FF2B5EF4-FFF2-40B4-BE49-F238E27FC236}">
                <a16:creationId xmlns:a16="http://schemas.microsoft.com/office/drawing/2014/main" id="{D6275621-271A-0FAD-3505-A4A3560BF9B9}"/>
              </a:ext>
            </a:extLst>
          </p:cNvPr>
          <p:cNvGraphicFramePr>
            <a:graphicFrameLocks noGrp="1"/>
          </p:cNvGraphicFramePr>
          <p:nvPr>
            <p:extLst>
              <p:ext uri="{D42A27DB-BD31-4B8C-83A1-F6EECF244321}">
                <p14:modId xmlns:p14="http://schemas.microsoft.com/office/powerpoint/2010/main" val="2516954981"/>
              </p:ext>
            </p:extLst>
          </p:nvPr>
        </p:nvGraphicFramePr>
        <p:xfrm>
          <a:off x="3848938" y="2793573"/>
          <a:ext cx="4826751" cy="1512125"/>
        </p:xfrm>
        <a:graphic>
          <a:graphicData uri="http://schemas.openxmlformats.org/drawingml/2006/table">
            <a:tbl>
              <a:tblPr firstRow="1" bandRow="1">
                <a:tableStyleId>{5C22544A-7EE6-4342-B048-85BDC9FD1C3A}</a:tableStyleId>
              </a:tblPr>
              <a:tblGrid>
                <a:gridCol w="1608917">
                  <a:extLst>
                    <a:ext uri="{9D8B030D-6E8A-4147-A177-3AD203B41FA5}">
                      <a16:colId xmlns:a16="http://schemas.microsoft.com/office/drawing/2014/main" val="2263237670"/>
                    </a:ext>
                  </a:extLst>
                </a:gridCol>
                <a:gridCol w="1608917">
                  <a:extLst>
                    <a:ext uri="{9D8B030D-6E8A-4147-A177-3AD203B41FA5}">
                      <a16:colId xmlns:a16="http://schemas.microsoft.com/office/drawing/2014/main" val="120030843"/>
                    </a:ext>
                  </a:extLst>
                </a:gridCol>
                <a:gridCol w="1608917">
                  <a:extLst>
                    <a:ext uri="{9D8B030D-6E8A-4147-A177-3AD203B41FA5}">
                      <a16:colId xmlns:a16="http://schemas.microsoft.com/office/drawing/2014/main" val="2325427010"/>
                    </a:ext>
                  </a:extLst>
                </a:gridCol>
              </a:tblGrid>
              <a:tr h="302425">
                <a:tc>
                  <a:txBody>
                    <a:bodyPr/>
                    <a:lstStyle/>
                    <a:p>
                      <a:pPr algn="ctr"/>
                      <a:r>
                        <a:rPr lang="de-DE" dirty="0" err="1"/>
                        <a:t>Jgst</a:t>
                      </a:r>
                      <a:r>
                        <a:rPr lang="de-DE" dirty="0"/>
                        <a:t>.</a:t>
                      </a:r>
                    </a:p>
                  </a:txBody>
                  <a:tcPr/>
                </a:tc>
                <a:tc>
                  <a:txBody>
                    <a:bodyPr/>
                    <a:lstStyle/>
                    <a:p>
                      <a:pPr algn="ctr"/>
                      <a:r>
                        <a:rPr lang="de-DE" dirty="0"/>
                        <a:t>Physik I</a:t>
                      </a:r>
                    </a:p>
                  </a:txBody>
                  <a:tcPr/>
                </a:tc>
                <a:tc>
                  <a:txBody>
                    <a:bodyPr/>
                    <a:lstStyle/>
                    <a:p>
                      <a:pPr algn="ctr"/>
                      <a:r>
                        <a:rPr lang="de-DE" dirty="0"/>
                        <a:t>Physik II/III</a:t>
                      </a:r>
                    </a:p>
                  </a:txBody>
                  <a:tcPr/>
                </a:tc>
                <a:extLst>
                  <a:ext uri="{0D108BD9-81ED-4DB2-BD59-A6C34878D82A}">
                    <a16:rowId xmlns:a16="http://schemas.microsoft.com/office/drawing/2014/main" val="4135011086"/>
                  </a:ext>
                </a:extLst>
              </a:tr>
              <a:tr h="302425">
                <a:tc>
                  <a:txBody>
                    <a:bodyPr/>
                    <a:lstStyle/>
                    <a:p>
                      <a:pPr algn="ctr"/>
                      <a:r>
                        <a:rPr lang="de-DE" dirty="0"/>
                        <a:t>7. </a:t>
                      </a:r>
                    </a:p>
                  </a:txBody>
                  <a:tcPr/>
                </a:tc>
                <a:tc>
                  <a:txBody>
                    <a:bodyPr/>
                    <a:lstStyle/>
                    <a:p>
                      <a:pPr algn="ctr"/>
                      <a:r>
                        <a:rPr lang="de-DE" dirty="0"/>
                        <a:t>2</a:t>
                      </a:r>
                    </a:p>
                  </a:txBody>
                  <a:tcPr/>
                </a:tc>
                <a:tc>
                  <a:txBody>
                    <a:bodyPr/>
                    <a:lstStyle/>
                    <a:p>
                      <a:pPr algn="ctr"/>
                      <a:r>
                        <a:rPr lang="de-DE" dirty="0"/>
                        <a:t>-</a:t>
                      </a:r>
                    </a:p>
                  </a:txBody>
                  <a:tcPr/>
                </a:tc>
                <a:extLst>
                  <a:ext uri="{0D108BD9-81ED-4DB2-BD59-A6C34878D82A}">
                    <a16:rowId xmlns:a16="http://schemas.microsoft.com/office/drawing/2014/main" val="894382172"/>
                  </a:ext>
                </a:extLst>
              </a:tr>
              <a:tr h="302425">
                <a:tc>
                  <a:txBody>
                    <a:bodyPr/>
                    <a:lstStyle/>
                    <a:p>
                      <a:pPr algn="ctr"/>
                      <a:r>
                        <a:rPr lang="de-DE" dirty="0"/>
                        <a:t>8.</a:t>
                      </a:r>
                    </a:p>
                  </a:txBody>
                  <a:tcPr/>
                </a:tc>
                <a:tc>
                  <a:txBody>
                    <a:bodyPr/>
                    <a:lstStyle/>
                    <a:p>
                      <a:pPr algn="ctr"/>
                      <a:r>
                        <a:rPr lang="de-DE" dirty="0"/>
                        <a:t>2</a:t>
                      </a:r>
                    </a:p>
                  </a:txBody>
                  <a:tcPr/>
                </a:tc>
                <a:tc>
                  <a:txBody>
                    <a:bodyPr/>
                    <a:lstStyle/>
                    <a:p>
                      <a:pPr algn="ctr"/>
                      <a:r>
                        <a:rPr lang="de-DE" dirty="0"/>
                        <a:t>2</a:t>
                      </a:r>
                    </a:p>
                  </a:txBody>
                  <a:tcPr/>
                </a:tc>
                <a:extLst>
                  <a:ext uri="{0D108BD9-81ED-4DB2-BD59-A6C34878D82A}">
                    <a16:rowId xmlns:a16="http://schemas.microsoft.com/office/drawing/2014/main" val="1657042503"/>
                  </a:ext>
                </a:extLst>
              </a:tr>
              <a:tr h="302425">
                <a:tc>
                  <a:txBody>
                    <a:bodyPr/>
                    <a:lstStyle/>
                    <a:p>
                      <a:pPr algn="ctr"/>
                      <a:r>
                        <a:rPr lang="de-DE" dirty="0"/>
                        <a:t>9.</a:t>
                      </a:r>
                    </a:p>
                  </a:txBody>
                  <a:tcPr/>
                </a:tc>
                <a:tc>
                  <a:txBody>
                    <a:bodyPr/>
                    <a:lstStyle/>
                    <a:p>
                      <a:pPr algn="ctr"/>
                      <a:r>
                        <a:rPr lang="de-DE" dirty="0"/>
                        <a:t>3</a:t>
                      </a:r>
                    </a:p>
                  </a:txBody>
                  <a:tcPr/>
                </a:tc>
                <a:tc>
                  <a:txBody>
                    <a:bodyPr/>
                    <a:lstStyle/>
                    <a:p>
                      <a:pPr algn="ctr"/>
                      <a:r>
                        <a:rPr lang="de-DE" dirty="0"/>
                        <a:t>2</a:t>
                      </a:r>
                    </a:p>
                  </a:txBody>
                  <a:tcPr/>
                </a:tc>
                <a:extLst>
                  <a:ext uri="{0D108BD9-81ED-4DB2-BD59-A6C34878D82A}">
                    <a16:rowId xmlns:a16="http://schemas.microsoft.com/office/drawing/2014/main" val="1312054304"/>
                  </a:ext>
                </a:extLst>
              </a:tr>
              <a:tr h="302425">
                <a:tc>
                  <a:txBody>
                    <a:bodyPr/>
                    <a:lstStyle/>
                    <a:p>
                      <a:pPr algn="ctr"/>
                      <a:r>
                        <a:rPr lang="de-DE" dirty="0"/>
                        <a:t>10.</a:t>
                      </a:r>
                    </a:p>
                  </a:txBody>
                  <a:tcPr/>
                </a:tc>
                <a:tc>
                  <a:txBody>
                    <a:bodyPr/>
                    <a:lstStyle/>
                    <a:p>
                      <a:pPr algn="ctr"/>
                      <a:r>
                        <a:rPr lang="de-DE" dirty="0"/>
                        <a:t>3</a:t>
                      </a:r>
                    </a:p>
                  </a:txBody>
                  <a:tcPr/>
                </a:tc>
                <a:tc>
                  <a:txBody>
                    <a:bodyPr/>
                    <a:lstStyle/>
                    <a:p>
                      <a:pPr algn="ctr"/>
                      <a:r>
                        <a:rPr lang="de-DE" dirty="0"/>
                        <a:t>2</a:t>
                      </a:r>
                    </a:p>
                  </a:txBody>
                  <a:tcPr/>
                </a:tc>
                <a:extLst>
                  <a:ext uri="{0D108BD9-81ED-4DB2-BD59-A6C34878D82A}">
                    <a16:rowId xmlns:a16="http://schemas.microsoft.com/office/drawing/2014/main" val="2358508339"/>
                  </a:ext>
                </a:extLst>
              </a:tr>
            </a:tbl>
          </a:graphicData>
        </a:graphic>
      </p:graphicFrame>
    </p:spTree>
    <p:extLst>
      <p:ext uri="{BB962C8B-B14F-4D97-AF65-F5344CB8AC3E}">
        <p14:creationId xmlns:p14="http://schemas.microsoft.com/office/powerpoint/2010/main" val="232896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A2AC-F27B-14A3-748B-19D79EED72E1}"/>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6A59ED0-75AB-CE55-7911-132C3FE39440}"/>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6</a:t>
            </a:fld>
            <a:endParaRPr lang="de-DE" dirty="0"/>
          </a:p>
        </p:txBody>
      </p:sp>
      <p:grpSp>
        <p:nvGrpSpPr>
          <p:cNvPr id="6" name="Gruppieren 5">
            <a:extLst>
              <a:ext uri="{FF2B5EF4-FFF2-40B4-BE49-F238E27FC236}">
                <a16:creationId xmlns:a16="http://schemas.microsoft.com/office/drawing/2014/main" id="{053006F4-2F16-9B06-FBD0-C3FE9A2B460E}"/>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8B93C04-0354-5778-F76D-FF2C25F245D3}"/>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50B97361-197F-CFC1-4D70-682F21E930C8}"/>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AB3794EF-0BF5-EDCD-B739-DBA3680B0EFA}"/>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01D44C01-4DFE-0996-C8F0-B3306E75F2AF}"/>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8D84F625-9F1C-9949-80F0-784558791251}"/>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C22EE0AA-1ADF-2D64-8D3F-60D97926CAAD}"/>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9780FB37-65BC-92E6-631E-D8EE85D1C147}"/>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0B0FBAFB-98C7-745C-DFAB-29884F6CB275}"/>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CAAA62B3-E066-C48F-DC04-8000282CFB77}"/>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9E96E7C5-8FEC-66A4-1580-3445193D23C4}"/>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8661D16F-DF1B-6EF3-1283-697CE5D91D35}"/>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2280D216-9ECF-3DD4-DEBF-9F88CF2FA4CC}"/>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C4CB4327-36F0-F394-2A0A-3A203A81AE0F}"/>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79A99AE3-D9AB-5AE8-A862-01FD996256E9}"/>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5D05F60B-3943-E433-6A43-ECB431B772F1}"/>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B90187DE-E259-B87C-1B43-D18C820D1B43}"/>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B728E477-7E78-DE07-6359-DAAE94313047}"/>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D63309ED-8CD7-0EE6-9D26-F46928182D3F}"/>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FD00E452-B2F4-AFC0-9251-563B4E06E18F}"/>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96861B00-63B2-BE3A-EBD2-4DDAF6E059F3}"/>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2C54DD7F-D8CF-4E60-57DB-C7CB3036604D}"/>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6753C1E4-9403-E68D-FC98-F3ED3910A63C}"/>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5CFF6472-3200-AAD9-A523-0DF235894CCE}"/>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28C04660-6BC9-AEA9-3144-6B7797707C9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2D53BA9D-305B-A5BF-AB0B-BC2180284257}"/>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EBA0968C-926A-6E2E-1D48-279A7C16AE36}"/>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638DBE6C-49DD-0D98-C6E5-093EDE24813E}"/>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88C82058-C396-DC0A-08D3-1B59989A4371}"/>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EEC6B657-7DF6-EFC0-ECCE-658BC7286D9A}"/>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0A01AAB8-60DC-625D-1589-5C6B6064A84F}"/>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643DDFFE-6042-0720-F331-014C5550CC36}"/>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612B6573-09D1-F103-8207-174C5764CF5C}"/>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A3E0F31-F956-8432-7FCD-AC47DE598C74}"/>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0A4AA834-13FD-30C5-5399-29C05AE82C1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020CA012-67CE-1D20-2718-240DAE3C5B5E}"/>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661F4AA9-58FB-4EF3-CB1E-02C078233D57}"/>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D1E325A3-2BF9-8488-310A-FDEFE76FFAAE}"/>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4F35631E-2AC7-DFEB-3266-2B772C31EFB8}"/>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79F54B20-2545-90C3-21F4-EA6992163319}"/>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C1EE6A96-B62F-A837-A4EE-B5370F20D81B}"/>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93D307EF-8969-2260-BCEB-5ECE2F336ACF}"/>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73A37F91-4D7E-3770-DD7F-84CD62739E31}"/>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EDE8A493-E583-6D78-3B6E-38D0FAA2A006}"/>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0C26F3D0-19C7-D7FD-8C95-69A68A105C7F}"/>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911E03DF-1D18-EDEA-840B-7B7D4CBCB13A}"/>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D33D0E16-C725-EBA2-BF78-7EDC91BB0961}"/>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140B5ACC-D2FE-6537-6C68-00B2AC2C8817}"/>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83E0972B-12FC-DF32-FD6A-22C24C3A5471}"/>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B3D344D8-5E0C-373D-391F-2D6D591A8FA9}"/>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DFBCA2EC-EA4D-F37B-7558-24BC9CA38B2E}"/>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A50EF06A-08B6-6CFF-759F-ED0E0094F53E}"/>
              </a:ext>
            </a:extLst>
          </p:cNvPr>
          <p:cNvSpPr txBox="1">
            <a:spLocks noChangeArrowheads="1"/>
          </p:cNvSpPr>
          <p:nvPr/>
        </p:nvSpPr>
        <p:spPr bwMode="auto">
          <a:xfrm>
            <a:off x="313807" y="949158"/>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3" name="Rechteck 2">
            <a:extLst>
              <a:ext uri="{FF2B5EF4-FFF2-40B4-BE49-F238E27FC236}">
                <a16:creationId xmlns:a16="http://schemas.microsoft.com/office/drawing/2014/main" id="{CAA9F4E8-5D86-7899-260A-50B09B3B685D}"/>
              </a:ext>
            </a:extLst>
          </p:cNvPr>
          <p:cNvSpPr/>
          <p:nvPr/>
        </p:nvSpPr>
        <p:spPr>
          <a:xfrm>
            <a:off x="1300136" y="1574571"/>
            <a:ext cx="6733309" cy="830997"/>
          </a:xfrm>
          <a:prstGeom prst="rect">
            <a:avLst/>
          </a:prstGeom>
        </p:spPr>
        <p:txBody>
          <a:bodyPr wrap="square">
            <a:spAutoFit/>
          </a:bodyPr>
          <a:lstStyle/>
          <a:p>
            <a:pPr algn="ctr"/>
            <a:r>
              <a:rPr lang="de-DE" b="0" dirty="0"/>
              <a:t>Mathematisch-naturwissenschaftlich-technologischer Bereich</a:t>
            </a:r>
          </a:p>
        </p:txBody>
      </p:sp>
      <p:pic>
        <p:nvPicPr>
          <p:cNvPr id="59" name="Grafik 58">
            <a:extLst>
              <a:ext uri="{FF2B5EF4-FFF2-40B4-BE49-F238E27FC236}">
                <a16:creationId xmlns:a16="http://schemas.microsoft.com/office/drawing/2014/main" id="{F62C6B4D-EE56-9407-0406-33B3101092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000"/>
                    </a14:imgEffect>
                    <a14:imgEffect>
                      <a14:brightnessContrast bright="100000" contrast="-100000"/>
                    </a14:imgEffect>
                  </a14:imgLayer>
                </a14:imgProps>
              </a:ext>
            </a:extLst>
          </a:blip>
          <a:stretch>
            <a:fillRect/>
          </a:stretch>
        </p:blipFill>
        <p:spPr>
          <a:xfrm>
            <a:off x="573178" y="2331315"/>
            <a:ext cx="1930395" cy="1930395"/>
          </a:xfrm>
          <a:prstGeom prst="rect">
            <a:avLst/>
          </a:prstGeom>
          <a:ln>
            <a:noFill/>
          </a:ln>
        </p:spPr>
      </p:pic>
      <p:sp>
        <p:nvSpPr>
          <p:cNvPr id="60" name="Text Box 4">
            <a:extLst>
              <a:ext uri="{FF2B5EF4-FFF2-40B4-BE49-F238E27FC236}">
                <a16:creationId xmlns:a16="http://schemas.microsoft.com/office/drawing/2014/main" id="{23C28CE8-A3EE-B187-49EC-B7166616822D}"/>
              </a:ext>
            </a:extLst>
          </p:cNvPr>
          <p:cNvSpPr txBox="1">
            <a:spLocks noChangeArrowheads="1"/>
          </p:cNvSpPr>
          <p:nvPr/>
        </p:nvSpPr>
        <p:spPr bwMode="auto">
          <a:xfrm>
            <a:off x="2859897" y="2030714"/>
            <a:ext cx="5710925" cy="280076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3200" b="0" dirty="0">
                <a:solidFill>
                  <a:srgbClr val="FF9900"/>
                </a:solidFill>
              </a:rPr>
              <a:t>Mathematik in der WPFG I</a:t>
            </a:r>
          </a:p>
          <a:p>
            <a:pPr marL="342900" indent="-342900" eaLnBrk="1" hangingPunct="1">
              <a:spcBef>
                <a:spcPct val="50000"/>
              </a:spcBef>
              <a:buFont typeface="Arial" pitchFamily="34" charset="0"/>
              <a:buChar char="•"/>
            </a:pPr>
            <a:r>
              <a:rPr lang="de-DE" sz="1800" b="0" dirty="0"/>
              <a:t>Mehr Lerninhalte bis zur Abschlussprüfung</a:t>
            </a:r>
          </a:p>
          <a:p>
            <a:pPr marL="342900" indent="-342900" eaLnBrk="1" hangingPunct="1">
              <a:spcBef>
                <a:spcPct val="50000"/>
              </a:spcBef>
              <a:buFont typeface="Arial" pitchFamily="34" charset="0"/>
              <a:buChar char="•"/>
            </a:pPr>
            <a:r>
              <a:rPr lang="de-DE" sz="1800" b="0" dirty="0"/>
              <a:t>Bearbeitung von Aufgaben durch allgemeine Rechnungen und Transfer (nicht nur Reproduktion)</a:t>
            </a:r>
          </a:p>
          <a:p>
            <a:pPr marL="342900" indent="-342900" eaLnBrk="1" hangingPunct="1">
              <a:spcBef>
                <a:spcPct val="50000"/>
              </a:spcBef>
              <a:buFont typeface="Arial" pitchFamily="34" charset="0"/>
              <a:buChar char="•"/>
            </a:pPr>
            <a:r>
              <a:rPr lang="de-DE" sz="1800" b="0" dirty="0"/>
              <a:t>Verwendung anderer, anspruchsvollerer Methoden zur Lösung mathematischer Probleme </a:t>
            </a:r>
          </a:p>
          <a:p>
            <a:pPr marL="342900" indent="-342900" eaLnBrk="1" hangingPunct="1">
              <a:spcBef>
                <a:spcPct val="50000"/>
              </a:spcBef>
              <a:buFont typeface="Arial" pitchFamily="34" charset="0"/>
              <a:buChar char="•"/>
            </a:pPr>
            <a:r>
              <a:rPr lang="de-DE" sz="1800" b="0" dirty="0"/>
              <a:t>Umfangreichere Problemstellungen</a:t>
            </a:r>
          </a:p>
        </p:txBody>
      </p:sp>
      <p:sp>
        <p:nvSpPr>
          <p:cNvPr id="61" name="Textplatzhalter 3">
            <a:extLst>
              <a:ext uri="{FF2B5EF4-FFF2-40B4-BE49-F238E27FC236}">
                <a16:creationId xmlns:a16="http://schemas.microsoft.com/office/drawing/2014/main" id="{36110C79-2031-C087-A7A0-5654424E1323}"/>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295484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06AB-D37F-47A5-F6FE-DEC3D8F0C17C}"/>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6206FD71-621B-CD7E-AD29-C4CE601C0691}"/>
              </a:ext>
            </a:extLst>
          </p:cNvPr>
          <p:cNvSpPr>
            <a:spLocks noGrp="1"/>
          </p:cNvSpPr>
          <p:nvPr>
            <p:ph type="body" sz="quarter" idx="13"/>
          </p:nvPr>
        </p:nvSpPr>
        <p:spPr>
          <a:xfrm>
            <a:off x="471486" y="4703683"/>
            <a:ext cx="516783" cy="173117"/>
          </a:xfrm>
        </p:spPr>
        <p:txBody>
          <a:bodyPr/>
          <a:lstStyle/>
          <a:p>
            <a:r>
              <a:rPr lang="de-DE" dirty="0"/>
              <a:t>#MPR</a:t>
            </a:r>
          </a:p>
        </p:txBody>
      </p:sp>
      <p:sp>
        <p:nvSpPr>
          <p:cNvPr id="5" name="Foliennummernplatzhalter 4">
            <a:extLst>
              <a:ext uri="{FF2B5EF4-FFF2-40B4-BE49-F238E27FC236}">
                <a16:creationId xmlns:a16="http://schemas.microsoft.com/office/drawing/2014/main" id="{A10B1848-B9AC-E5EC-A53C-0FF285DCB3C7}"/>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7</a:t>
            </a:fld>
            <a:endParaRPr lang="de-DE" dirty="0"/>
          </a:p>
        </p:txBody>
      </p:sp>
      <p:grpSp>
        <p:nvGrpSpPr>
          <p:cNvPr id="6" name="Gruppieren 5">
            <a:extLst>
              <a:ext uri="{FF2B5EF4-FFF2-40B4-BE49-F238E27FC236}">
                <a16:creationId xmlns:a16="http://schemas.microsoft.com/office/drawing/2014/main" id="{BD1247D8-E313-8B7B-C517-E6785C027B5B}"/>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164CDC15-04FE-C12D-41B2-8A794286D083}"/>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A150988C-4CEB-6234-4783-DDB0E418E5E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8F6BDA80-2F98-7233-D8C2-53548D6BA949}"/>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6D0984EA-91C7-AEF8-EC6F-BC3B0EBCB877}"/>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287232FA-5AB4-B26A-F45B-394C5DFD6489}"/>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EBFEAE58-6915-2714-2F43-9C82DF4A9279}"/>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9653956-401A-CD27-B078-D292B2A0ABFE}"/>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221691A1-7C89-0509-2D9D-F3BE8DB563A5}"/>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DCD445DA-84B5-3427-3520-8FFBA1A1071E}"/>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B06A870B-89F4-B7F1-E6BD-B1D4D47D70C4}"/>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BD1802F8-FEEE-B75F-BE3D-95E85888B7C2}"/>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C71A4F37-A504-8737-7FB6-DD1D6B2202FD}"/>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F75C1A89-751F-A814-53C9-409A4AAE3C40}"/>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872BB586-14AD-9D84-59E1-4DC8AF5B54AA}"/>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865CB45C-3A37-06D3-DCC8-6299EA420568}"/>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3113061A-70F1-331E-1EBB-A2236121F30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8E05CC87-2841-F46D-A6FD-D81B43C8F7B7}"/>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089D61D4-9BB0-861E-05E2-2D4DA1C6D2EF}"/>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6B788DF7-0ED1-3B1F-BFE6-08A1E15F4B43}"/>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89717119-D03B-1AD4-58A7-4D73DAB02826}"/>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8E188C4E-10AC-D165-0F74-AD7B811268E3}"/>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FD3AE99A-F90C-CF89-96B2-E85DAA286EA3}"/>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003E02B7-744B-442D-9BD6-23A52C9F8690}"/>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E239E6A6-16DA-78BD-7E75-8E6966A9291E}"/>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799CA0F8-795F-E2EE-0506-BD95E8D82018}"/>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6264D869-FF1B-2918-B556-7E0CDB2C9C09}"/>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949203A8-1F09-C096-FBD2-C6A34B8E7758}"/>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356A2AFB-5CC8-215F-9426-8486CFC6916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117BD91A-E740-825D-C7D7-5E572462319A}"/>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826D7694-07B0-6C16-A867-E546E9C778C3}"/>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31608F29-75C6-D3C9-816F-1D8201D12018}"/>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122065E4-2339-14F1-40B6-80321CB9792F}"/>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E878CDD9-F001-16A9-D290-6599F5879E95}"/>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ADC55D7F-9F75-6FAB-62D8-88B83F9CFBCD}"/>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E5064A0D-BDC6-15A7-B177-DFF8DD8D4F76}"/>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00BAFEF2-2421-F02A-AD25-FC5C84AF326D}"/>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6C768C2F-F815-934A-9668-F5212F4590CB}"/>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CD8A1CC1-2576-A648-57C5-3D295E054B1B}"/>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7F195770-239D-DDE8-75BF-C7908A49E678}"/>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852B7769-1CAA-0957-CDB5-30252F1CF287}"/>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2C33D228-1DED-FEC0-6C6E-36B68169B390}"/>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88D122A4-692F-CE91-5171-103C5211DDA6}"/>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F0CCF274-FF1B-9003-C2E5-5BD01A41E7D8}"/>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0A0D41F1-9371-D92F-53BD-96F15AB29307}"/>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1C67B6F7-8AB1-A400-0F18-65A3B51FB697}"/>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497D2743-7A6B-0BD8-BFF3-C8441D592EDD}"/>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4C987BE6-71F7-1776-413A-4B2BEEECE85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FB3163E6-6021-9D2F-313B-529805C4C670}"/>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33554E08-798D-8869-0EFA-FD709FDBB87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319A17DE-EB23-2D04-35DE-F9286339D45B}"/>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Rectangle 2">
            <a:extLst>
              <a:ext uri="{FF2B5EF4-FFF2-40B4-BE49-F238E27FC236}">
                <a16:creationId xmlns:a16="http://schemas.microsoft.com/office/drawing/2014/main" id="{07354B8A-60D2-6C88-99A9-816F9BF75285}"/>
              </a:ext>
            </a:extLst>
          </p:cNvPr>
          <p:cNvSpPr txBox="1">
            <a:spLocks noChangeArrowheads="1"/>
          </p:cNvSpPr>
          <p:nvPr/>
        </p:nvSpPr>
        <p:spPr bwMode="auto">
          <a:xfrm>
            <a:off x="783924" y="665111"/>
            <a:ext cx="7656020" cy="8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600"/>
              </a:lnSpc>
              <a:spcBef>
                <a:spcPct val="0"/>
              </a:spcBef>
              <a:spcAft>
                <a:spcPct val="0"/>
              </a:spcAft>
              <a:defRPr sz="2100">
                <a:solidFill>
                  <a:schemeClr val="tx2"/>
                </a:solidFill>
                <a:latin typeface="+mj-lt"/>
                <a:ea typeface="+mj-ea"/>
                <a:cs typeface="+mj-cs"/>
              </a:defRPr>
            </a:lvl1pPr>
            <a:lvl2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2pPr>
            <a:lvl3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3pPr>
            <a:lvl4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4pPr>
            <a:lvl5pPr algn="l" rtl="0" eaLnBrk="0" fontAlgn="base" hangingPunct="0">
              <a:lnSpc>
                <a:spcPts val="2600"/>
              </a:lnSpc>
              <a:spcBef>
                <a:spcPct val="0"/>
              </a:spcBef>
              <a:spcAft>
                <a:spcPct val="0"/>
              </a:spcAft>
              <a:defRPr sz="2100">
                <a:solidFill>
                  <a:schemeClr val="tx2"/>
                </a:solidFill>
                <a:latin typeface="Arial" charset="0"/>
                <a:ea typeface="ＭＳ Ｐゴシック" charset="-128"/>
              </a:defRPr>
            </a:lvl5pPr>
            <a:lvl6pPr marL="457200" algn="l" rtl="0" fontAlgn="base">
              <a:lnSpc>
                <a:spcPts val="2600"/>
              </a:lnSpc>
              <a:spcBef>
                <a:spcPct val="0"/>
              </a:spcBef>
              <a:spcAft>
                <a:spcPct val="0"/>
              </a:spcAft>
              <a:defRPr sz="2100">
                <a:solidFill>
                  <a:schemeClr val="tx2"/>
                </a:solidFill>
                <a:latin typeface="Arial" charset="0"/>
                <a:ea typeface="ＭＳ Ｐゴシック" charset="-128"/>
              </a:defRPr>
            </a:lvl6pPr>
            <a:lvl7pPr marL="914400" algn="l" rtl="0" fontAlgn="base">
              <a:lnSpc>
                <a:spcPts val="2600"/>
              </a:lnSpc>
              <a:spcBef>
                <a:spcPct val="0"/>
              </a:spcBef>
              <a:spcAft>
                <a:spcPct val="0"/>
              </a:spcAft>
              <a:defRPr sz="2100">
                <a:solidFill>
                  <a:schemeClr val="tx2"/>
                </a:solidFill>
                <a:latin typeface="Arial" charset="0"/>
                <a:ea typeface="ＭＳ Ｐゴシック" charset="-128"/>
              </a:defRPr>
            </a:lvl7pPr>
            <a:lvl8pPr marL="1371600" algn="l" rtl="0" fontAlgn="base">
              <a:lnSpc>
                <a:spcPts val="2600"/>
              </a:lnSpc>
              <a:spcBef>
                <a:spcPct val="0"/>
              </a:spcBef>
              <a:spcAft>
                <a:spcPct val="0"/>
              </a:spcAft>
              <a:defRPr sz="2100">
                <a:solidFill>
                  <a:schemeClr val="tx2"/>
                </a:solidFill>
                <a:latin typeface="Arial" charset="0"/>
                <a:ea typeface="ＭＳ Ｐゴシック" charset="-128"/>
              </a:defRPr>
            </a:lvl8pPr>
            <a:lvl9pPr marL="1828800" algn="l" rtl="0" fontAlgn="base">
              <a:lnSpc>
                <a:spcPts val="2600"/>
              </a:lnSpc>
              <a:spcBef>
                <a:spcPct val="0"/>
              </a:spcBef>
              <a:spcAft>
                <a:spcPct val="0"/>
              </a:spcAft>
              <a:defRPr sz="2100">
                <a:solidFill>
                  <a:schemeClr val="tx2"/>
                </a:solidFill>
                <a:latin typeface="Arial" charset="0"/>
                <a:ea typeface="ＭＳ Ｐゴシック" charset="-128"/>
              </a:defRPr>
            </a:lvl9pPr>
          </a:lstStyle>
          <a:p>
            <a:pPr algn="ctr" eaLnBrk="1" hangingPunct="1">
              <a:spcBef>
                <a:spcPct val="50000"/>
              </a:spcBef>
            </a:pPr>
            <a:r>
              <a:rPr lang="de-DE" altLang="de-DE" sz="3600" dirty="0">
                <a:solidFill>
                  <a:srgbClr val="0000CC"/>
                </a:solidFill>
              </a:rPr>
              <a:t>Wahlpflichtfächergruppe I</a:t>
            </a:r>
          </a:p>
        </p:txBody>
      </p:sp>
      <p:sp>
        <p:nvSpPr>
          <p:cNvPr id="3" name="Rechteck 2">
            <a:extLst>
              <a:ext uri="{FF2B5EF4-FFF2-40B4-BE49-F238E27FC236}">
                <a16:creationId xmlns:a16="http://schemas.microsoft.com/office/drawing/2014/main" id="{ACED54C2-DAEA-549E-5F4D-F341843A89F3}"/>
              </a:ext>
            </a:extLst>
          </p:cNvPr>
          <p:cNvSpPr/>
          <p:nvPr/>
        </p:nvSpPr>
        <p:spPr>
          <a:xfrm>
            <a:off x="1446711" y="1218788"/>
            <a:ext cx="6733309" cy="338554"/>
          </a:xfrm>
          <a:prstGeom prst="rect">
            <a:avLst/>
          </a:prstGeom>
        </p:spPr>
        <p:txBody>
          <a:bodyPr wrap="square">
            <a:spAutoFit/>
          </a:bodyPr>
          <a:lstStyle/>
          <a:p>
            <a:pPr algn="ctr"/>
            <a:r>
              <a:rPr lang="de-DE" sz="1600" b="0" dirty="0"/>
              <a:t>Mathematisch-naturwissenschaftlich-technologischer Bereich</a:t>
            </a:r>
          </a:p>
        </p:txBody>
      </p:sp>
      <p:pic>
        <p:nvPicPr>
          <p:cNvPr id="59" name="Grafik 58">
            <a:extLst>
              <a:ext uri="{FF2B5EF4-FFF2-40B4-BE49-F238E27FC236}">
                <a16:creationId xmlns:a16="http://schemas.microsoft.com/office/drawing/2014/main" id="{B834A84E-A6C3-0F8B-95F6-38913F9B994A}"/>
              </a:ext>
            </a:extLst>
          </p:cNvPr>
          <p:cNvPicPr>
            <a:picLocks noChangeAspect="1"/>
          </p:cNvPicPr>
          <p:nvPr/>
        </p:nvPicPr>
        <p:blipFill>
          <a:blip r:embed="rId2"/>
          <a:stretch>
            <a:fillRect/>
          </a:stretch>
        </p:blipFill>
        <p:spPr>
          <a:xfrm>
            <a:off x="468673" y="856362"/>
            <a:ext cx="1029599" cy="1029599"/>
          </a:xfrm>
          <a:prstGeom prst="rect">
            <a:avLst/>
          </a:prstGeom>
        </p:spPr>
      </p:pic>
      <p:sp>
        <p:nvSpPr>
          <p:cNvPr id="60" name="Text Box 4">
            <a:extLst>
              <a:ext uri="{FF2B5EF4-FFF2-40B4-BE49-F238E27FC236}">
                <a16:creationId xmlns:a16="http://schemas.microsoft.com/office/drawing/2014/main" id="{BA6E8512-3BFC-FB6B-EC79-6BA7E8181EF8}"/>
              </a:ext>
            </a:extLst>
          </p:cNvPr>
          <p:cNvSpPr txBox="1">
            <a:spLocks noChangeArrowheads="1"/>
          </p:cNvSpPr>
          <p:nvPr/>
        </p:nvSpPr>
        <p:spPr bwMode="auto">
          <a:xfrm>
            <a:off x="1898756" y="1397298"/>
            <a:ext cx="57164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3200" b="0" dirty="0">
                <a:solidFill>
                  <a:srgbClr val="FF9900"/>
                </a:solidFill>
              </a:rPr>
              <a:t>Abschlussprüfung Mathematik </a:t>
            </a:r>
          </a:p>
        </p:txBody>
      </p:sp>
      <p:graphicFrame>
        <p:nvGraphicFramePr>
          <p:cNvPr id="61" name="Tabelle 60">
            <a:extLst>
              <a:ext uri="{FF2B5EF4-FFF2-40B4-BE49-F238E27FC236}">
                <a16:creationId xmlns:a16="http://schemas.microsoft.com/office/drawing/2014/main" id="{031F65AA-3A0C-30C7-BA50-9709FE996857}"/>
              </a:ext>
            </a:extLst>
          </p:cNvPr>
          <p:cNvGraphicFramePr>
            <a:graphicFrameLocks noGrp="1"/>
          </p:cNvGraphicFramePr>
          <p:nvPr>
            <p:extLst>
              <p:ext uri="{D42A27DB-BD31-4B8C-83A1-F6EECF244321}">
                <p14:modId xmlns:p14="http://schemas.microsoft.com/office/powerpoint/2010/main" val="156340227"/>
              </p:ext>
            </p:extLst>
          </p:nvPr>
        </p:nvGraphicFramePr>
        <p:xfrm>
          <a:off x="505963" y="1985439"/>
          <a:ext cx="8166551" cy="3048362"/>
        </p:xfrm>
        <a:graphic>
          <a:graphicData uri="http://schemas.openxmlformats.org/drawingml/2006/table">
            <a:tbl>
              <a:tblPr firstRow="1" bandRow="1">
                <a:tableStyleId>{5C22544A-7EE6-4342-B048-85BDC9FD1C3A}</a:tableStyleId>
              </a:tblPr>
              <a:tblGrid>
                <a:gridCol w="2122584">
                  <a:extLst>
                    <a:ext uri="{9D8B030D-6E8A-4147-A177-3AD203B41FA5}">
                      <a16:colId xmlns:a16="http://schemas.microsoft.com/office/drawing/2014/main" val="3244922543"/>
                    </a:ext>
                  </a:extLst>
                </a:gridCol>
                <a:gridCol w="2521558">
                  <a:extLst>
                    <a:ext uri="{9D8B030D-6E8A-4147-A177-3AD203B41FA5}">
                      <a16:colId xmlns:a16="http://schemas.microsoft.com/office/drawing/2014/main" val="412841150"/>
                    </a:ext>
                  </a:extLst>
                </a:gridCol>
                <a:gridCol w="3522409">
                  <a:extLst>
                    <a:ext uri="{9D8B030D-6E8A-4147-A177-3AD203B41FA5}">
                      <a16:colId xmlns:a16="http://schemas.microsoft.com/office/drawing/2014/main" val="907546921"/>
                    </a:ext>
                  </a:extLst>
                </a:gridCol>
              </a:tblGrid>
              <a:tr h="274820">
                <a:tc>
                  <a:txBody>
                    <a:bodyPr/>
                    <a:lstStyle/>
                    <a:p>
                      <a:pPr algn="ctr"/>
                      <a:r>
                        <a:rPr lang="de-DE" dirty="0"/>
                        <a:t>Themenbereich</a:t>
                      </a:r>
                    </a:p>
                  </a:txBody>
                  <a:tcPr/>
                </a:tc>
                <a:tc>
                  <a:txBody>
                    <a:bodyPr/>
                    <a:lstStyle/>
                    <a:p>
                      <a:pPr algn="ctr"/>
                      <a:r>
                        <a:rPr lang="de-DE" dirty="0"/>
                        <a:t>WPFG II/III</a:t>
                      </a:r>
                    </a:p>
                  </a:txBody>
                  <a:tcPr/>
                </a:tc>
                <a:tc>
                  <a:txBody>
                    <a:bodyPr/>
                    <a:lstStyle/>
                    <a:p>
                      <a:pPr algn="ctr"/>
                      <a:r>
                        <a:rPr lang="de-DE" dirty="0">
                          <a:solidFill>
                            <a:schemeClr val="bg1"/>
                          </a:solidFill>
                        </a:rPr>
                        <a:t>Zusätzlich in WPFG I</a:t>
                      </a:r>
                    </a:p>
                  </a:txBody>
                  <a:tcPr/>
                </a:tc>
                <a:extLst>
                  <a:ext uri="{0D108BD9-81ED-4DB2-BD59-A6C34878D82A}">
                    <a16:rowId xmlns:a16="http://schemas.microsoft.com/office/drawing/2014/main" val="61798382"/>
                  </a:ext>
                </a:extLst>
              </a:tr>
              <a:tr h="634201">
                <a:tc>
                  <a:txBody>
                    <a:bodyPr/>
                    <a:lstStyle/>
                    <a:p>
                      <a:r>
                        <a:rPr lang="de-DE" sz="1600" b="1" dirty="0">
                          <a:solidFill>
                            <a:srgbClr val="0070C0"/>
                          </a:solidFill>
                        </a:rPr>
                        <a:t>Funktionen</a:t>
                      </a:r>
                    </a:p>
                  </a:txBody>
                  <a:tcPr/>
                </a:tc>
                <a:tc>
                  <a:txBody>
                    <a:bodyPr/>
                    <a:lstStyle/>
                    <a:p>
                      <a:pPr marL="0" indent="0">
                        <a:buFont typeface="Arial" panose="020B0604020202020204" pitchFamily="34" charset="0"/>
                        <a:buNone/>
                      </a:pPr>
                      <a:r>
                        <a:rPr lang="de-DE" sz="1300" dirty="0"/>
                        <a:t>Quadratische Funktionen</a:t>
                      </a:r>
                    </a:p>
                    <a:p>
                      <a:r>
                        <a:rPr lang="de-DE" sz="1300" dirty="0"/>
                        <a:t>Hyperbelfunktionen</a:t>
                      </a:r>
                    </a:p>
                    <a:p>
                      <a:r>
                        <a:rPr lang="de-DE" sz="1300" dirty="0"/>
                        <a:t>Exponentialfunktionen</a:t>
                      </a:r>
                    </a:p>
                  </a:txBody>
                  <a:tcPr/>
                </a:tc>
                <a:tc>
                  <a:txBody>
                    <a:bodyPr/>
                    <a:lstStyle/>
                    <a:p>
                      <a:r>
                        <a:rPr lang="de-DE" sz="1300" dirty="0"/>
                        <a:t>Potenzfunktionen</a:t>
                      </a:r>
                    </a:p>
                    <a:p>
                      <a:r>
                        <a:rPr lang="de-DE" sz="1300" dirty="0"/>
                        <a:t>Logarithmusfunktionen</a:t>
                      </a:r>
                    </a:p>
                    <a:p>
                      <a:r>
                        <a:rPr lang="de-DE" sz="1300" dirty="0"/>
                        <a:t>Trigonometrische Funktionen</a:t>
                      </a:r>
                    </a:p>
                  </a:txBody>
                  <a:tcPr/>
                </a:tc>
                <a:extLst>
                  <a:ext uri="{0D108BD9-81ED-4DB2-BD59-A6C34878D82A}">
                    <a16:rowId xmlns:a16="http://schemas.microsoft.com/office/drawing/2014/main" val="3263642196"/>
                  </a:ext>
                </a:extLst>
              </a:tr>
              <a:tr h="783272">
                <a:tc>
                  <a:txBody>
                    <a:bodyPr/>
                    <a:lstStyle/>
                    <a:p>
                      <a:r>
                        <a:rPr lang="de-DE" sz="1600" b="1" dirty="0">
                          <a:solidFill>
                            <a:srgbClr val="0070C0"/>
                          </a:solidFill>
                        </a:rPr>
                        <a:t>Ebene Geometrie</a:t>
                      </a:r>
                    </a:p>
                  </a:txBody>
                  <a:tcPr/>
                </a:tc>
                <a:tc>
                  <a:txBody>
                    <a:bodyPr/>
                    <a:lstStyle/>
                    <a:p>
                      <a:r>
                        <a:rPr lang="de-DE" sz="1300" dirty="0"/>
                        <a:t>Trigonometrische Berechnungen</a:t>
                      </a:r>
                    </a:p>
                    <a:p>
                      <a:r>
                        <a:rPr lang="de-DE" sz="1300" dirty="0"/>
                        <a:t>Berechnungen an Kreisteilen</a:t>
                      </a:r>
                    </a:p>
                  </a:txBody>
                  <a:tcPr/>
                </a:tc>
                <a:tc>
                  <a:txBody>
                    <a:bodyPr/>
                    <a:lstStyle/>
                    <a:p>
                      <a:r>
                        <a:rPr lang="de-DE" sz="1300" dirty="0"/>
                        <a:t>Berechnungen mithilfe des Skalarprodukts</a:t>
                      </a:r>
                    </a:p>
                    <a:p>
                      <a:r>
                        <a:rPr lang="de-DE" sz="1300" dirty="0"/>
                        <a:t>Berechnungen mithilfe von Abbildungsmatrizen</a:t>
                      </a:r>
                    </a:p>
                  </a:txBody>
                  <a:tcPr/>
                </a:tc>
                <a:extLst>
                  <a:ext uri="{0D108BD9-81ED-4DB2-BD59-A6C34878D82A}">
                    <a16:rowId xmlns:a16="http://schemas.microsoft.com/office/drawing/2014/main" val="4278670875"/>
                  </a:ext>
                </a:extLst>
              </a:tr>
              <a:tr h="817414">
                <a:tc>
                  <a:txBody>
                    <a:bodyPr/>
                    <a:lstStyle/>
                    <a:p>
                      <a:r>
                        <a:rPr lang="de-DE" sz="1600" b="1" dirty="0">
                          <a:solidFill>
                            <a:srgbClr val="0070C0"/>
                          </a:solidFill>
                        </a:rPr>
                        <a:t>Raumgeometrie</a:t>
                      </a:r>
                    </a:p>
                  </a:txBody>
                  <a:tcPr/>
                </a:tc>
                <a:tc>
                  <a:txBody>
                    <a:bodyPr/>
                    <a:lstStyle/>
                    <a:p>
                      <a:r>
                        <a:rPr lang="de-DE" sz="1300" dirty="0"/>
                        <a:t>Konkrete Berechnungen an Quadern, Prismen,</a:t>
                      </a:r>
                      <a:r>
                        <a:rPr lang="de-DE" sz="1300" baseline="0" dirty="0"/>
                        <a:t> Pyramiden, Zylindern, Kegeln und Kugeln</a:t>
                      </a:r>
                      <a:endParaRPr lang="de-DE" sz="1300" dirty="0"/>
                    </a:p>
                  </a:txBody>
                  <a:tcPr/>
                </a:tc>
                <a:tc>
                  <a:txBody>
                    <a:bodyPr/>
                    <a:lstStyle/>
                    <a:p>
                      <a:r>
                        <a:rPr lang="de-DE" sz="1300" dirty="0"/>
                        <a:t>Strecken</a:t>
                      </a:r>
                      <a:r>
                        <a:rPr lang="de-DE" sz="1300" baseline="0" dirty="0"/>
                        <a:t>- und winkelabhängige Berechnungen an räumlichen Figuren</a:t>
                      </a:r>
                    </a:p>
                    <a:p>
                      <a:r>
                        <a:rPr lang="de-DE" sz="1300" baseline="0" dirty="0"/>
                        <a:t>Extremwertaufgaben</a:t>
                      </a:r>
                      <a:endParaRPr lang="de-DE" sz="1300" dirty="0"/>
                    </a:p>
                  </a:txBody>
                  <a:tcPr/>
                </a:tc>
                <a:extLst>
                  <a:ext uri="{0D108BD9-81ED-4DB2-BD59-A6C34878D82A}">
                    <a16:rowId xmlns:a16="http://schemas.microsoft.com/office/drawing/2014/main" val="389051089"/>
                  </a:ext>
                </a:extLst>
              </a:tr>
              <a:tr h="464696">
                <a:tc>
                  <a:txBody>
                    <a:bodyPr/>
                    <a:lstStyle/>
                    <a:p>
                      <a:r>
                        <a:rPr lang="de-DE" sz="1600" b="1" dirty="0">
                          <a:solidFill>
                            <a:srgbClr val="0070C0"/>
                          </a:solidFill>
                        </a:rPr>
                        <a:t>Daten und Zufall</a:t>
                      </a:r>
                    </a:p>
                  </a:txBody>
                  <a:tcPr/>
                </a:tc>
                <a:tc gridSpan="2">
                  <a:txBody>
                    <a:bodyPr/>
                    <a:lstStyle/>
                    <a:p>
                      <a:pPr algn="ctr"/>
                      <a:r>
                        <a:rPr lang="de-DE" sz="1300" dirty="0"/>
                        <a:t>Baumdiagramme, Wahrscheinlichkeiten, Pfadregeln</a:t>
                      </a:r>
                    </a:p>
                  </a:txBody>
                  <a:tcPr/>
                </a:tc>
                <a:tc hMerge="1">
                  <a:txBody>
                    <a:bodyPr/>
                    <a:lstStyle/>
                    <a:p>
                      <a:endParaRPr lang="de-DE" dirty="0"/>
                    </a:p>
                  </a:txBody>
                  <a:tcPr/>
                </a:tc>
                <a:extLst>
                  <a:ext uri="{0D108BD9-81ED-4DB2-BD59-A6C34878D82A}">
                    <a16:rowId xmlns:a16="http://schemas.microsoft.com/office/drawing/2014/main" val="3007287409"/>
                  </a:ext>
                </a:extLst>
              </a:tr>
            </a:tbl>
          </a:graphicData>
        </a:graphic>
      </p:graphicFrame>
    </p:spTree>
    <p:extLst>
      <p:ext uri="{BB962C8B-B14F-4D97-AF65-F5344CB8AC3E}">
        <p14:creationId xmlns:p14="http://schemas.microsoft.com/office/powerpoint/2010/main" val="180200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D694-16EC-924D-DB11-A5E6FEAE2E16}"/>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A14DD87-37ED-1735-0CA2-9C7FD56318AE}"/>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8</a:t>
            </a:fld>
            <a:endParaRPr lang="de-DE" dirty="0"/>
          </a:p>
        </p:txBody>
      </p:sp>
      <p:grpSp>
        <p:nvGrpSpPr>
          <p:cNvPr id="6" name="Gruppieren 5">
            <a:extLst>
              <a:ext uri="{FF2B5EF4-FFF2-40B4-BE49-F238E27FC236}">
                <a16:creationId xmlns:a16="http://schemas.microsoft.com/office/drawing/2014/main" id="{46269FBB-765A-CD5E-0312-43F70693C4E5}"/>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AEDF4F7B-97B4-3A3A-DEBD-57C40BA2D0A1}"/>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64F1CCBA-ACA0-9B28-3E7B-DC475ADFB004}"/>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1955D6D7-50F3-0EC7-36D4-2F9FFF9643F8}"/>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E78208D7-8E87-89F0-E079-35FFD900BF17}"/>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75CAC311-121E-35A4-52B4-62655A005ED8}"/>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D70509A6-874E-58BF-F3B6-04549A56617D}"/>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A24DFB45-736D-F8BC-24BA-D77C09549568}"/>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C6EA8DC7-49C9-B1E7-7D5B-35D6C958661F}"/>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305F2605-83FD-8BF0-5E74-69ED5DB32761}"/>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0447E13E-39E2-EAF8-89A4-215AC5B0CA1A}"/>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42F70FD2-6B36-01BB-F7BD-A55A4D906FC5}"/>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2FB2AF32-7F6A-B5F4-8DF3-02B3CF06FEA9}"/>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35311FDD-B0B2-523E-7B1C-8B16EC1876EB}"/>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E4968718-2C3C-92A4-A2E5-2C1806E33091}"/>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C329C32B-0295-704C-109B-036E890D6177}"/>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B7AE0BD3-870B-E591-2F19-9DBEB2ED725D}"/>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6566B909-24F2-35F8-1A21-853325EF01E0}"/>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6CCC7377-367D-AFB9-9F17-C87C9BD69BE8}"/>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D36396D6-CB0D-EF68-17E2-6E76F831EC68}"/>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63D17054-B9C3-ABF8-046E-17E6BE213702}"/>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D3DDE5F3-0758-E8C2-F62F-B9A993B08F0A}"/>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20B02F80-4C4C-DB9A-5C91-F985B30A87A4}"/>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192B0803-AFEE-663B-52F3-3285041F5D29}"/>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888CFDA9-BCB9-D79A-9804-9B29291DBEA7}"/>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A6A5C19D-4A2A-F437-8AC9-A4F45A0ADF2F}"/>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A0DC9B34-BD93-BB3C-BD32-84C52A5BCD8C}"/>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D525A906-D10E-6C47-B015-3353167E262B}"/>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952F98CF-5875-CF56-9883-19967A3AAEA4}"/>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21F457D2-B90B-38FB-9DB7-4DF8DA6C609D}"/>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07C9A615-876E-6058-3A50-5875BE782F5F}"/>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CA63D96E-5067-B5B7-B1B2-68E0E149DA5E}"/>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0C41EF80-C555-518C-914C-C7F1256B64D9}"/>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03016B66-A832-C3D1-A98F-552E79C069D3}"/>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B81B291E-FCDE-A966-F870-F6007CCB402E}"/>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B0BD5138-8BE8-DC34-38DC-05D9B7D9C052}"/>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A9C3DCC8-3B09-678E-302F-16E22FDA4AA8}"/>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30C91705-7F74-32A1-FCA9-6AB21F33342F}"/>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9B1417A8-1447-46A3-F861-9F83E24BB687}"/>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E125303F-5E95-E4F9-1F8E-EAD12F656A3A}"/>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2E8F864F-868D-4CA0-FE3E-B8322272DA82}"/>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C0931F1A-D9DB-1DF2-5907-2C45B7FAE0F2}"/>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08882F5F-90E9-FE15-F694-A52953BA4666}"/>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73332C1E-00F4-EDA1-CD2B-0523C63D1DB5}"/>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70746AF3-A750-6405-2BF9-297CD93F9B1B}"/>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46C5A5D7-98B9-84DF-B55F-6D60E37032AC}"/>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80A2FC98-D6E3-2C9A-375D-5F14358813A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364B0E0B-C480-FC72-94C0-E6A1D76DD08D}"/>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E5BC454B-3E09-36C5-D3A8-1575EEFFF164}"/>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50255B56-E74C-29DC-28D5-6000DA532AD1}"/>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10D49098-88D8-1143-8555-52D1AD4F6A16}"/>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CustomShape 2">
            <a:extLst>
              <a:ext uri="{FF2B5EF4-FFF2-40B4-BE49-F238E27FC236}">
                <a16:creationId xmlns:a16="http://schemas.microsoft.com/office/drawing/2014/main" id="{220C2B42-B25E-4B64-07C0-512D45CCA9F5}"/>
              </a:ext>
            </a:extLst>
          </p:cNvPr>
          <p:cNvSpPr/>
          <p:nvPr/>
        </p:nvSpPr>
        <p:spPr>
          <a:xfrm>
            <a:off x="830786" y="570577"/>
            <a:ext cx="7655760" cy="8953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de-DE" sz="3600" b="1" strike="noStrike" spc="-1" dirty="0">
                <a:solidFill>
                  <a:srgbClr val="0000CC"/>
                </a:solidFill>
                <a:uFill>
                  <a:solidFill>
                    <a:srgbClr val="FFFFFF"/>
                  </a:solidFill>
                </a:uFill>
                <a:latin typeface="Arial"/>
                <a:ea typeface="ＭＳ Ｐゴシック"/>
              </a:rPr>
              <a:t>Wahlpflichtfächergruppe I</a:t>
            </a:r>
            <a:endParaRPr lang="de-DE" sz="2100" strike="noStrike" spc="-1" dirty="0">
              <a:solidFill>
                <a:srgbClr val="000000"/>
              </a:solidFill>
              <a:uFill>
                <a:solidFill>
                  <a:srgbClr val="FFFFFF"/>
                </a:solidFill>
              </a:uFill>
              <a:latin typeface="Arial"/>
            </a:endParaRPr>
          </a:p>
        </p:txBody>
      </p:sp>
      <p:sp>
        <p:nvSpPr>
          <p:cNvPr id="3" name="CustomShape 3">
            <a:extLst>
              <a:ext uri="{FF2B5EF4-FFF2-40B4-BE49-F238E27FC236}">
                <a16:creationId xmlns:a16="http://schemas.microsoft.com/office/drawing/2014/main" id="{958B8A93-1541-CB0F-D4C8-DF755CF50C97}"/>
              </a:ext>
            </a:extLst>
          </p:cNvPr>
          <p:cNvSpPr/>
          <p:nvPr/>
        </p:nvSpPr>
        <p:spPr>
          <a:xfrm>
            <a:off x="1300136" y="1198859"/>
            <a:ext cx="6733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600" strike="noStrike" spc="-1" dirty="0">
                <a:solidFill>
                  <a:srgbClr val="000000"/>
                </a:solidFill>
                <a:uFill>
                  <a:solidFill>
                    <a:srgbClr val="FFFFFF"/>
                  </a:solidFill>
                </a:uFill>
                <a:latin typeface="Arial"/>
                <a:ea typeface="ＭＳ Ｐゴシック"/>
              </a:rPr>
              <a:t>Mathematisch-naturwissenschaftlich-technologischer Bereich</a:t>
            </a:r>
            <a:endParaRPr lang="de-DE" sz="1800" strike="noStrike" spc="-1" dirty="0">
              <a:solidFill>
                <a:srgbClr val="000000"/>
              </a:solidFill>
              <a:uFill>
                <a:solidFill>
                  <a:srgbClr val="FFFFFF"/>
                </a:solidFill>
              </a:uFill>
              <a:latin typeface="Arial"/>
            </a:endParaRPr>
          </a:p>
        </p:txBody>
      </p:sp>
      <p:pic>
        <p:nvPicPr>
          <p:cNvPr id="59" name="Grafik 8">
            <a:extLst>
              <a:ext uri="{FF2B5EF4-FFF2-40B4-BE49-F238E27FC236}">
                <a16:creationId xmlns:a16="http://schemas.microsoft.com/office/drawing/2014/main" id="{682A730D-CFC3-EEA6-F8DE-9D78A4989EFE}"/>
              </a:ext>
            </a:extLst>
          </p:cNvPr>
          <p:cNvPicPr/>
          <p:nvPr/>
        </p:nvPicPr>
        <p:blipFill>
          <a:blip r:embed="rId2"/>
          <a:stretch/>
        </p:blipFill>
        <p:spPr>
          <a:xfrm>
            <a:off x="846806" y="1363226"/>
            <a:ext cx="779989" cy="875534"/>
          </a:xfrm>
          <a:prstGeom prst="rect">
            <a:avLst/>
          </a:prstGeom>
          <a:ln>
            <a:noFill/>
          </a:ln>
        </p:spPr>
      </p:pic>
      <p:sp>
        <p:nvSpPr>
          <p:cNvPr id="60" name="CustomShape 5">
            <a:extLst>
              <a:ext uri="{FF2B5EF4-FFF2-40B4-BE49-F238E27FC236}">
                <a16:creationId xmlns:a16="http://schemas.microsoft.com/office/drawing/2014/main" id="{AF2FD45A-0CA9-2F02-0CCD-E100FCA8FE8C}"/>
              </a:ext>
            </a:extLst>
          </p:cNvPr>
          <p:cNvSpPr/>
          <p:nvPr/>
        </p:nvSpPr>
        <p:spPr>
          <a:xfrm>
            <a:off x="969329" y="1860121"/>
            <a:ext cx="73213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3200" strike="noStrike" spc="-1" dirty="0">
                <a:solidFill>
                  <a:srgbClr val="FF9900"/>
                </a:solidFill>
                <a:uFill>
                  <a:solidFill>
                    <a:srgbClr val="FFFFFF"/>
                  </a:solidFill>
                </a:uFill>
                <a:latin typeface="Arial"/>
                <a:ea typeface="ＭＳ Ｐゴシック"/>
              </a:rPr>
              <a:t>Was ist Physik?</a:t>
            </a:r>
            <a:endParaRPr lang="de-DE" sz="1800" strike="noStrike" spc="-1" dirty="0">
              <a:solidFill>
                <a:srgbClr val="000000"/>
              </a:solidFill>
              <a:uFill>
                <a:solidFill>
                  <a:srgbClr val="FFFFFF"/>
                </a:solidFill>
              </a:uFill>
              <a:latin typeface="Arial"/>
            </a:endParaRPr>
          </a:p>
        </p:txBody>
      </p:sp>
      <p:sp>
        <p:nvSpPr>
          <p:cNvPr id="61" name="TextShape 4">
            <a:extLst>
              <a:ext uri="{FF2B5EF4-FFF2-40B4-BE49-F238E27FC236}">
                <a16:creationId xmlns:a16="http://schemas.microsoft.com/office/drawing/2014/main" id="{024C45D1-7DBB-710D-C91F-C61B1CB7B9D3}"/>
              </a:ext>
            </a:extLst>
          </p:cNvPr>
          <p:cNvSpPr txBox="1"/>
          <p:nvPr/>
        </p:nvSpPr>
        <p:spPr>
          <a:xfrm>
            <a:off x="662666" y="2533534"/>
            <a:ext cx="7992000" cy="1799528"/>
          </a:xfrm>
          <a:prstGeom prst="rect">
            <a:avLst/>
          </a:prstGeom>
          <a:noFill/>
          <a:ln>
            <a:noFill/>
          </a:ln>
        </p:spPr>
        <p:txBody>
          <a:bodyPr lIns="90000" tIns="45000" rIns="90000" bIns="45000"/>
          <a:lstStyle/>
          <a:p>
            <a:pPr algn="just"/>
            <a:r>
              <a:rPr lang="de-DE" sz="2000" strike="noStrike" spc="-1" dirty="0">
                <a:solidFill>
                  <a:srgbClr val="000000"/>
                </a:solidFill>
                <a:uFill>
                  <a:solidFill>
                    <a:srgbClr val="FFFFFF"/>
                  </a:solidFill>
                </a:uFill>
                <a:latin typeface="Arial"/>
              </a:rPr>
              <a:t>Physik ist die </a:t>
            </a:r>
            <a:r>
              <a:rPr lang="de-DE" sz="2000" b="1" strike="noStrike" spc="-1" dirty="0">
                <a:solidFill>
                  <a:srgbClr val="000000"/>
                </a:solidFill>
                <a:uFill>
                  <a:solidFill>
                    <a:srgbClr val="FFFFFF"/>
                  </a:solidFill>
                </a:uFill>
                <a:latin typeface="Arial"/>
              </a:rPr>
              <a:t>Wissenschaft von den Gesetzen der Natur.</a:t>
            </a:r>
            <a:r>
              <a:rPr lang="de-DE" sz="2000" strike="noStrike" spc="-1" dirty="0">
                <a:solidFill>
                  <a:srgbClr val="000000"/>
                </a:solidFill>
                <a:uFill>
                  <a:solidFill>
                    <a:srgbClr val="FFFFFF"/>
                  </a:solidFill>
                </a:uFill>
                <a:latin typeface="Arial"/>
              </a:rPr>
              <a:t> </a:t>
            </a:r>
            <a:endParaRPr lang="de-DE" sz="1800" strike="noStrike" spc="-1" dirty="0">
              <a:solidFill>
                <a:srgbClr val="000000"/>
              </a:solidFill>
              <a:uFill>
                <a:solidFill>
                  <a:srgbClr val="FFFFFF"/>
                </a:solidFill>
              </a:uFill>
              <a:latin typeface="Arial"/>
            </a:endParaRPr>
          </a:p>
          <a:p>
            <a:pPr algn="just"/>
            <a:r>
              <a:rPr lang="de-DE" sz="2000" strike="noStrike" spc="-1" dirty="0">
                <a:solidFill>
                  <a:srgbClr val="000000"/>
                </a:solidFill>
                <a:uFill>
                  <a:solidFill>
                    <a:srgbClr val="FFFFFF"/>
                  </a:solidFill>
                </a:uFill>
                <a:latin typeface="Arial"/>
              </a:rPr>
              <a:t>Das bedeutet, dass sich die Physik zur Aufgabe gemacht hat alle Dinge, die in der Natur passieren (man spricht dabei von Phänomenen) zu untersuchen und ihre Regeln und Abläufe zu erklären.</a:t>
            </a:r>
            <a:endParaRPr lang="de-DE" sz="1800" strike="noStrike" spc="-1" dirty="0">
              <a:solidFill>
                <a:srgbClr val="000000"/>
              </a:solidFill>
              <a:uFill>
                <a:solidFill>
                  <a:srgbClr val="FFFFFF"/>
                </a:solidFill>
              </a:uFill>
              <a:latin typeface="Arial"/>
            </a:endParaRPr>
          </a:p>
        </p:txBody>
      </p:sp>
      <p:sp>
        <p:nvSpPr>
          <p:cNvPr id="62" name="Textplatzhalter 3">
            <a:extLst>
              <a:ext uri="{FF2B5EF4-FFF2-40B4-BE49-F238E27FC236}">
                <a16:creationId xmlns:a16="http://schemas.microsoft.com/office/drawing/2014/main" id="{AEC86023-CDB3-C4D4-48B4-6CE186DB6B9B}"/>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368474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3E57-0E44-AA60-A37E-0D7F35F35B78}"/>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BBE214C-A84A-4C1F-C788-E9514DA56951}"/>
              </a:ext>
            </a:extLst>
          </p:cNvPr>
          <p:cNvSpPr>
            <a:spLocks noGrp="1"/>
          </p:cNvSpPr>
          <p:nvPr>
            <p:ph type="sldNum" sz="quarter" idx="12"/>
          </p:nvPr>
        </p:nvSpPr>
        <p:spPr>
          <a:xfrm>
            <a:off x="8204200" y="4756150"/>
            <a:ext cx="471488" cy="180000"/>
          </a:xfrm>
        </p:spPr>
        <p:txBody>
          <a:bodyPr/>
          <a:lstStyle/>
          <a:p>
            <a:fld id="{4857ED47-FA08-466E-A144-C3F35D23A156}" type="slidenum">
              <a:rPr lang="de-DE" smtClean="0"/>
              <a:pPr/>
              <a:t>9</a:t>
            </a:fld>
            <a:endParaRPr lang="de-DE" dirty="0"/>
          </a:p>
        </p:txBody>
      </p:sp>
      <p:grpSp>
        <p:nvGrpSpPr>
          <p:cNvPr id="6" name="Gruppieren 5">
            <a:extLst>
              <a:ext uri="{FF2B5EF4-FFF2-40B4-BE49-F238E27FC236}">
                <a16:creationId xmlns:a16="http://schemas.microsoft.com/office/drawing/2014/main" id="{14D285DF-0DD5-9F1F-4EAE-FCA473CD08B1}"/>
              </a:ext>
            </a:extLst>
          </p:cNvPr>
          <p:cNvGrpSpPr>
            <a:grpSpLocks noChangeAspect="1"/>
          </p:cNvGrpSpPr>
          <p:nvPr/>
        </p:nvGrpSpPr>
        <p:grpSpPr>
          <a:xfrm>
            <a:off x="468313" y="250307"/>
            <a:ext cx="1673690" cy="514949"/>
            <a:chOff x="0" y="0"/>
            <a:chExt cx="3341108" cy="1028817"/>
          </a:xfrm>
        </p:grpSpPr>
        <p:grpSp>
          <p:nvGrpSpPr>
            <p:cNvPr id="7" name="Grafik 76">
              <a:extLst>
                <a:ext uri="{FF2B5EF4-FFF2-40B4-BE49-F238E27FC236}">
                  <a16:creationId xmlns:a16="http://schemas.microsoft.com/office/drawing/2014/main" id="{F9630B46-AFB8-96FC-5C20-F5DCD4402D97}"/>
                </a:ext>
              </a:extLst>
            </p:cNvPr>
            <p:cNvGrpSpPr/>
            <p:nvPr/>
          </p:nvGrpSpPr>
          <p:grpSpPr>
            <a:xfrm>
              <a:off x="1130300" y="485140"/>
              <a:ext cx="2210808" cy="409221"/>
              <a:chOff x="0" y="0"/>
              <a:chExt cx="2210808" cy="409221"/>
            </a:xfrm>
            <a:solidFill>
              <a:schemeClr val="tx1"/>
            </a:solidFill>
          </p:grpSpPr>
          <p:sp>
            <p:nvSpPr>
              <p:cNvPr id="22" name="Freihandform 21">
                <a:extLst>
                  <a:ext uri="{FF2B5EF4-FFF2-40B4-BE49-F238E27FC236}">
                    <a16:creationId xmlns:a16="http://schemas.microsoft.com/office/drawing/2014/main" id="{46350832-F13E-7EF0-DF37-71019EE03B2E}"/>
                  </a:ext>
                </a:extLst>
              </p:cNvPr>
              <p:cNvSpPr/>
              <p:nvPr/>
            </p:nvSpPr>
            <p:spPr>
              <a:xfrm>
                <a:off x="0" y="2421"/>
                <a:ext cx="99868" cy="141906"/>
              </a:xfrm>
              <a:custGeom>
                <a:avLst/>
                <a:gdLst>
                  <a:gd name="connsiteX0" fmla="*/ 67065 w 99868"/>
                  <a:gd name="connsiteY0" fmla="*/ 123724 h 141906"/>
                  <a:gd name="connsiteX1" fmla="*/ 49801 w 99868"/>
                  <a:gd name="connsiteY1" fmla="*/ 126846 h 141906"/>
                  <a:gd name="connsiteX2" fmla="*/ 34414 w 99868"/>
                  <a:gd name="connsiteY2" fmla="*/ 124405 h 141906"/>
                  <a:gd name="connsiteX3" fmla="*/ 22638 w 99868"/>
                  <a:gd name="connsiteY3" fmla="*/ 116865 h 141906"/>
                  <a:gd name="connsiteX4" fmla="*/ 17331 w 99868"/>
                  <a:gd name="connsiteY4" fmla="*/ 104008 h 141906"/>
                  <a:gd name="connsiteX5" fmla="*/ 0 w 99868"/>
                  <a:gd name="connsiteY5" fmla="*/ 104008 h 141906"/>
                  <a:gd name="connsiteX6" fmla="*/ 6993 w 99868"/>
                  <a:gd name="connsiteY6" fmla="*/ 123837 h 141906"/>
                  <a:gd name="connsiteX7" fmla="*/ 24057 w 99868"/>
                  <a:gd name="connsiteY7" fmla="*/ 137139 h 141906"/>
                  <a:gd name="connsiteX8" fmla="*/ 49791 w 99868"/>
                  <a:gd name="connsiteY8" fmla="*/ 141907 h 141906"/>
                  <a:gd name="connsiteX9" fmla="*/ 76964 w 99868"/>
                  <a:gd name="connsiteY9" fmla="*/ 136600 h 141906"/>
                  <a:gd name="connsiteX10" fmla="*/ 94028 w 99868"/>
                  <a:gd name="connsiteY10" fmla="*/ 122277 h 141906"/>
                  <a:gd name="connsiteX11" fmla="*/ 99868 w 99868"/>
                  <a:gd name="connsiteY11" fmla="*/ 102116 h 141906"/>
                  <a:gd name="connsiteX12" fmla="*/ 95886 w 99868"/>
                  <a:gd name="connsiteY12" fmla="*/ 85797 h 141906"/>
                  <a:gd name="connsiteX13" fmla="*/ 85767 w 99868"/>
                  <a:gd name="connsiteY13" fmla="*/ 74889 h 141906"/>
                  <a:gd name="connsiteX14" fmla="*/ 72981 w 99868"/>
                  <a:gd name="connsiteY14" fmla="*/ 68125 h 141906"/>
                  <a:gd name="connsiteX15" fmla="*/ 60910 w 99868"/>
                  <a:gd name="connsiteY15" fmla="*/ 64227 h 141906"/>
                  <a:gd name="connsiteX16" fmla="*/ 46819 w 99868"/>
                  <a:gd name="connsiteY16" fmla="*/ 60471 h 141906"/>
                  <a:gd name="connsiteX17" fmla="*/ 38368 w 99868"/>
                  <a:gd name="connsiteY17" fmla="*/ 57813 h 141906"/>
                  <a:gd name="connsiteX18" fmla="*/ 29574 w 99868"/>
                  <a:gd name="connsiteY18" fmla="*/ 53584 h 141906"/>
                  <a:gd name="connsiteX19" fmla="*/ 22704 w 99868"/>
                  <a:gd name="connsiteY19" fmla="*/ 47056 h 141906"/>
                  <a:gd name="connsiteX20" fmla="*/ 20027 w 99868"/>
                  <a:gd name="connsiteY20" fmla="*/ 37615 h 141906"/>
                  <a:gd name="connsiteX21" fmla="*/ 23857 w 99868"/>
                  <a:gd name="connsiteY21" fmla="*/ 25865 h 141906"/>
                  <a:gd name="connsiteX22" fmla="*/ 34538 w 99868"/>
                  <a:gd name="connsiteY22" fmla="*/ 17738 h 141906"/>
                  <a:gd name="connsiteX23" fmla="*/ 50620 w 99868"/>
                  <a:gd name="connsiteY23" fmla="*/ 14787 h 141906"/>
                  <a:gd name="connsiteX24" fmla="*/ 71867 w 99868"/>
                  <a:gd name="connsiteY24" fmla="*/ 20425 h 141906"/>
                  <a:gd name="connsiteX25" fmla="*/ 81747 w 99868"/>
                  <a:gd name="connsiteY25" fmla="*/ 36290 h 141906"/>
                  <a:gd name="connsiteX26" fmla="*/ 97991 w 99868"/>
                  <a:gd name="connsiteY26" fmla="*/ 36290 h 141906"/>
                  <a:gd name="connsiteX27" fmla="*/ 91512 w 99868"/>
                  <a:gd name="connsiteY27" fmla="*/ 17663 h 141906"/>
                  <a:gd name="connsiteX28" fmla="*/ 74973 w 99868"/>
                  <a:gd name="connsiteY28" fmla="*/ 4730 h 141906"/>
                  <a:gd name="connsiteX29" fmla="*/ 51154 w 99868"/>
                  <a:gd name="connsiteY29" fmla="*/ 0 h 141906"/>
                  <a:gd name="connsiteX30" fmla="*/ 27163 w 99868"/>
                  <a:gd name="connsiteY30" fmla="*/ 4806 h 141906"/>
                  <a:gd name="connsiteX31" fmla="*/ 10118 w 99868"/>
                  <a:gd name="connsiteY31" fmla="*/ 18240 h 141906"/>
                  <a:gd name="connsiteX32" fmla="*/ 3792 w 99868"/>
                  <a:gd name="connsiteY32" fmla="*/ 38438 h 141906"/>
                  <a:gd name="connsiteX33" fmla="*/ 13262 w 99868"/>
                  <a:gd name="connsiteY33" fmla="*/ 60944 h 141906"/>
                  <a:gd name="connsiteX34" fmla="*/ 38987 w 99868"/>
                  <a:gd name="connsiteY34" fmla="*/ 74170 h 141906"/>
                  <a:gd name="connsiteX35" fmla="*/ 56032 w 99868"/>
                  <a:gd name="connsiteY35" fmla="*/ 79014 h 141906"/>
                  <a:gd name="connsiteX36" fmla="*/ 69637 w 99868"/>
                  <a:gd name="connsiteY36" fmla="*/ 83716 h 141906"/>
                  <a:gd name="connsiteX37" fmla="*/ 79774 w 99868"/>
                  <a:gd name="connsiteY37" fmla="*/ 90697 h 141906"/>
                  <a:gd name="connsiteX38" fmla="*/ 83643 w 99868"/>
                  <a:gd name="connsiteY38" fmla="*/ 101861 h 141906"/>
                  <a:gd name="connsiteX39" fmla="*/ 79174 w 99868"/>
                  <a:gd name="connsiteY39" fmla="*/ 115001 h 141906"/>
                  <a:gd name="connsiteX40" fmla="*/ 67065 w 99868"/>
                  <a:gd name="connsiteY40" fmla="*/ 123724 h 1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68" h="141906">
                    <a:moveTo>
                      <a:pt x="67065" y="123724"/>
                    </a:moveTo>
                    <a:cubicBezTo>
                      <a:pt x="61967" y="125815"/>
                      <a:pt x="56213" y="126846"/>
                      <a:pt x="49801" y="126846"/>
                    </a:cubicBezTo>
                    <a:cubicBezTo>
                      <a:pt x="44313" y="126846"/>
                      <a:pt x="39177" y="126032"/>
                      <a:pt x="34414" y="124405"/>
                    </a:cubicBezTo>
                    <a:cubicBezTo>
                      <a:pt x="29650" y="122759"/>
                      <a:pt x="25724" y="120252"/>
                      <a:pt x="22638" y="116865"/>
                    </a:cubicBezTo>
                    <a:cubicBezTo>
                      <a:pt x="19551" y="113478"/>
                      <a:pt x="17778" y="109193"/>
                      <a:pt x="17331" y="104008"/>
                    </a:cubicBezTo>
                    <a:lnTo>
                      <a:pt x="0" y="104008"/>
                    </a:lnTo>
                    <a:cubicBezTo>
                      <a:pt x="543" y="111529"/>
                      <a:pt x="2887" y="118142"/>
                      <a:pt x="6993" y="123837"/>
                    </a:cubicBezTo>
                    <a:cubicBezTo>
                      <a:pt x="11128" y="129533"/>
                      <a:pt x="16816" y="133960"/>
                      <a:pt x="24057" y="137139"/>
                    </a:cubicBezTo>
                    <a:cubicBezTo>
                      <a:pt x="31298" y="140318"/>
                      <a:pt x="39873" y="141907"/>
                      <a:pt x="49791" y="141907"/>
                    </a:cubicBezTo>
                    <a:cubicBezTo>
                      <a:pt x="60453" y="141907"/>
                      <a:pt x="69494" y="140128"/>
                      <a:pt x="76964" y="136600"/>
                    </a:cubicBezTo>
                    <a:cubicBezTo>
                      <a:pt x="84443" y="133052"/>
                      <a:pt x="90121" y="128284"/>
                      <a:pt x="94028" y="122277"/>
                    </a:cubicBezTo>
                    <a:cubicBezTo>
                      <a:pt x="97915" y="116269"/>
                      <a:pt x="99868" y="109562"/>
                      <a:pt x="99868" y="102116"/>
                    </a:cubicBezTo>
                    <a:cubicBezTo>
                      <a:pt x="99868" y="95664"/>
                      <a:pt x="98544" y="90234"/>
                      <a:pt x="95886" y="85797"/>
                    </a:cubicBezTo>
                    <a:cubicBezTo>
                      <a:pt x="93227" y="81360"/>
                      <a:pt x="89864" y="77737"/>
                      <a:pt x="85767" y="74889"/>
                    </a:cubicBezTo>
                    <a:cubicBezTo>
                      <a:pt x="81690" y="72041"/>
                      <a:pt x="77431" y="69790"/>
                      <a:pt x="72981" y="68125"/>
                    </a:cubicBezTo>
                    <a:cubicBezTo>
                      <a:pt x="68532" y="66479"/>
                      <a:pt x="64511" y="65173"/>
                      <a:pt x="60910" y="64227"/>
                    </a:cubicBezTo>
                    <a:lnTo>
                      <a:pt x="46819" y="60471"/>
                    </a:lnTo>
                    <a:cubicBezTo>
                      <a:pt x="44256" y="59790"/>
                      <a:pt x="41445" y="58901"/>
                      <a:pt x="38368" y="57813"/>
                    </a:cubicBezTo>
                    <a:cubicBezTo>
                      <a:pt x="35290" y="56725"/>
                      <a:pt x="32356" y="55306"/>
                      <a:pt x="29574" y="53584"/>
                    </a:cubicBezTo>
                    <a:cubicBezTo>
                      <a:pt x="26792" y="51862"/>
                      <a:pt x="24486" y="49686"/>
                      <a:pt x="22704" y="47056"/>
                    </a:cubicBezTo>
                    <a:cubicBezTo>
                      <a:pt x="20923" y="44426"/>
                      <a:pt x="20027" y="41295"/>
                      <a:pt x="20027" y="37615"/>
                    </a:cubicBezTo>
                    <a:cubicBezTo>
                      <a:pt x="20027" y="33235"/>
                      <a:pt x="21313" y="29318"/>
                      <a:pt x="23857" y="25865"/>
                    </a:cubicBezTo>
                    <a:cubicBezTo>
                      <a:pt x="26401" y="22412"/>
                      <a:pt x="29964" y="19716"/>
                      <a:pt x="34538" y="17738"/>
                    </a:cubicBezTo>
                    <a:cubicBezTo>
                      <a:pt x="39111" y="15761"/>
                      <a:pt x="44475" y="14787"/>
                      <a:pt x="50620" y="14787"/>
                    </a:cubicBezTo>
                    <a:cubicBezTo>
                      <a:pt x="59014" y="14787"/>
                      <a:pt x="66102" y="16669"/>
                      <a:pt x="71867" y="20425"/>
                    </a:cubicBezTo>
                    <a:cubicBezTo>
                      <a:pt x="77631" y="24181"/>
                      <a:pt x="80927" y="29469"/>
                      <a:pt x="81747" y="36290"/>
                    </a:cubicBezTo>
                    <a:lnTo>
                      <a:pt x="97991" y="36290"/>
                    </a:lnTo>
                    <a:cubicBezTo>
                      <a:pt x="97753" y="29346"/>
                      <a:pt x="95609" y="23131"/>
                      <a:pt x="91512" y="17663"/>
                    </a:cubicBezTo>
                    <a:cubicBezTo>
                      <a:pt x="87444" y="12213"/>
                      <a:pt x="81918" y="7890"/>
                      <a:pt x="74973" y="4730"/>
                    </a:cubicBezTo>
                    <a:cubicBezTo>
                      <a:pt x="68027" y="1570"/>
                      <a:pt x="60090" y="0"/>
                      <a:pt x="51154" y="0"/>
                    </a:cubicBezTo>
                    <a:cubicBezTo>
                      <a:pt x="42312" y="0"/>
                      <a:pt x="34309" y="1608"/>
                      <a:pt x="27163" y="4806"/>
                    </a:cubicBezTo>
                    <a:cubicBezTo>
                      <a:pt x="20017" y="8004"/>
                      <a:pt x="14320" y="12488"/>
                      <a:pt x="10118" y="18240"/>
                    </a:cubicBezTo>
                    <a:cubicBezTo>
                      <a:pt x="5898" y="24001"/>
                      <a:pt x="3792" y="30728"/>
                      <a:pt x="3792" y="38438"/>
                    </a:cubicBezTo>
                    <a:cubicBezTo>
                      <a:pt x="3792" y="47709"/>
                      <a:pt x="6936" y="55211"/>
                      <a:pt x="13262" y="60944"/>
                    </a:cubicBezTo>
                    <a:cubicBezTo>
                      <a:pt x="19579" y="66668"/>
                      <a:pt x="28154" y="71086"/>
                      <a:pt x="38987" y="74170"/>
                    </a:cubicBezTo>
                    <a:lnTo>
                      <a:pt x="56032" y="79014"/>
                    </a:lnTo>
                    <a:cubicBezTo>
                      <a:pt x="60910" y="80357"/>
                      <a:pt x="65426" y="81928"/>
                      <a:pt x="69637" y="83716"/>
                    </a:cubicBezTo>
                    <a:cubicBezTo>
                      <a:pt x="73820" y="85504"/>
                      <a:pt x="77212" y="87840"/>
                      <a:pt x="79774" y="90697"/>
                    </a:cubicBezTo>
                    <a:cubicBezTo>
                      <a:pt x="82356" y="93564"/>
                      <a:pt x="83643" y="97273"/>
                      <a:pt x="83643" y="101861"/>
                    </a:cubicBezTo>
                    <a:cubicBezTo>
                      <a:pt x="83643" y="106865"/>
                      <a:pt x="82156" y="111246"/>
                      <a:pt x="79174" y="115001"/>
                    </a:cubicBezTo>
                    <a:cubicBezTo>
                      <a:pt x="76202" y="118738"/>
                      <a:pt x="72162" y="121652"/>
                      <a:pt x="67065" y="12372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3" name="Freihandform 22">
                <a:extLst>
                  <a:ext uri="{FF2B5EF4-FFF2-40B4-BE49-F238E27FC236}">
                    <a16:creationId xmlns:a16="http://schemas.microsoft.com/office/drawing/2014/main" id="{3147B740-CCA6-EC52-EF40-7F9F90FC3B12}"/>
                  </a:ext>
                </a:extLst>
              </p:cNvPr>
              <p:cNvSpPr/>
              <p:nvPr/>
            </p:nvSpPr>
            <p:spPr>
              <a:xfrm>
                <a:off x="116665" y="13973"/>
                <a:ext cx="55764" cy="129286"/>
              </a:xfrm>
              <a:custGeom>
                <a:avLst/>
                <a:gdLst>
                  <a:gd name="connsiteX0" fmla="*/ 52507 w 55764"/>
                  <a:gd name="connsiteY0" fmla="*/ 113147 h 129286"/>
                  <a:gd name="connsiteX1" fmla="*/ 49810 w 55764"/>
                  <a:gd name="connsiteY1" fmla="*/ 113649 h 129286"/>
                  <a:gd name="connsiteX2" fmla="*/ 45475 w 55764"/>
                  <a:gd name="connsiteY2" fmla="*/ 113961 h 129286"/>
                  <a:gd name="connsiteX3" fmla="*/ 38815 w 55764"/>
                  <a:gd name="connsiteY3" fmla="*/ 112854 h 129286"/>
                  <a:gd name="connsiteX4" fmla="*/ 33661 w 55764"/>
                  <a:gd name="connsiteY4" fmla="*/ 108417 h 129286"/>
                  <a:gd name="connsiteX5" fmla="*/ 31670 w 55764"/>
                  <a:gd name="connsiteY5" fmla="*/ 98370 h 129286"/>
                  <a:gd name="connsiteX6" fmla="*/ 31670 w 55764"/>
                  <a:gd name="connsiteY6" fmla="*/ 38173 h 129286"/>
                  <a:gd name="connsiteX7" fmla="*/ 53869 w 55764"/>
                  <a:gd name="connsiteY7" fmla="*/ 38173 h 129286"/>
                  <a:gd name="connsiteX8" fmla="*/ 53869 w 55764"/>
                  <a:gd name="connsiteY8" fmla="*/ 24739 h 129286"/>
                  <a:gd name="connsiteX9" fmla="*/ 31670 w 55764"/>
                  <a:gd name="connsiteY9" fmla="*/ 24739 h 129286"/>
                  <a:gd name="connsiteX10" fmla="*/ 31670 w 55764"/>
                  <a:gd name="connsiteY10" fmla="*/ 0 h 129286"/>
                  <a:gd name="connsiteX11" fmla="*/ 15701 w 55764"/>
                  <a:gd name="connsiteY11" fmla="*/ 0 h 129286"/>
                  <a:gd name="connsiteX12" fmla="*/ 15701 w 55764"/>
                  <a:gd name="connsiteY12" fmla="*/ 24739 h 129286"/>
                  <a:gd name="connsiteX13" fmla="*/ 0 w 55764"/>
                  <a:gd name="connsiteY13" fmla="*/ 24739 h 129286"/>
                  <a:gd name="connsiteX14" fmla="*/ 0 w 55764"/>
                  <a:gd name="connsiteY14" fmla="*/ 38173 h 129286"/>
                  <a:gd name="connsiteX15" fmla="*/ 15701 w 55764"/>
                  <a:gd name="connsiteY15" fmla="*/ 38173 h 129286"/>
                  <a:gd name="connsiteX16" fmla="*/ 15701 w 55764"/>
                  <a:gd name="connsiteY16" fmla="*/ 102674 h 129286"/>
                  <a:gd name="connsiteX17" fmla="*/ 19922 w 55764"/>
                  <a:gd name="connsiteY17" fmla="*/ 117584 h 129286"/>
                  <a:gd name="connsiteX18" fmla="*/ 30622 w 55764"/>
                  <a:gd name="connsiteY18" fmla="*/ 126382 h 129286"/>
                  <a:gd name="connsiteX19" fmla="*/ 43855 w 55764"/>
                  <a:gd name="connsiteY19" fmla="*/ 129287 h 129286"/>
                  <a:gd name="connsiteX20" fmla="*/ 51220 w 55764"/>
                  <a:gd name="connsiteY20" fmla="*/ 128643 h 129286"/>
                  <a:gd name="connsiteX21" fmla="*/ 55765 w 55764"/>
                  <a:gd name="connsiteY21" fmla="*/ 127404 h 129286"/>
                  <a:gd name="connsiteX22" fmla="*/ 52507 w 55764"/>
                  <a:gd name="connsiteY22" fmla="*/ 113147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52507" y="113147"/>
                    </a:moveTo>
                    <a:cubicBezTo>
                      <a:pt x="51840" y="113280"/>
                      <a:pt x="50925" y="113440"/>
                      <a:pt x="49810" y="113649"/>
                    </a:cubicBez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4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4" name="Freihandform 23">
                <a:extLst>
                  <a:ext uri="{FF2B5EF4-FFF2-40B4-BE49-F238E27FC236}">
                    <a16:creationId xmlns:a16="http://schemas.microsoft.com/office/drawing/2014/main" id="{90AB29C5-C937-2752-1A5B-5018FDDD5073}"/>
                  </a:ext>
                </a:extLst>
              </p:cNvPr>
              <p:cNvSpPr/>
              <p:nvPr/>
            </p:nvSpPr>
            <p:spPr>
              <a:xfrm>
                <a:off x="244144" y="0"/>
                <a:ext cx="21656" cy="21503"/>
              </a:xfrm>
              <a:custGeom>
                <a:avLst/>
                <a:gdLst>
                  <a:gd name="connsiteX0" fmla="*/ 10833 w 21656"/>
                  <a:gd name="connsiteY0" fmla="*/ 21504 h 21503"/>
                  <a:gd name="connsiteX1" fmla="*/ 18569 w 21656"/>
                  <a:gd name="connsiteY1" fmla="*/ 18230 h 21503"/>
                  <a:gd name="connsiteX2" fmla="*/ 21656 w 21656"/>
                  <a:gd name="connsiteY2" fmla="*/ 10747 h 21503"/>
                  <a:gd name="connsiteX3" fmla="*/ 18569 w 21656"/>
                  <a:gd name="connsiteY3" fmla="*/ 3046 h 21503"/>
                  <a:gd name="connsiteX4" fmla="*/ 10833 w 21656"/>
                  <a:gd name="connsiteY4" fmla="*/ 0 h 21503"/>
                  <a:gd name="connsiteX5" fmla="*/ 3277 w 21656"/>
                  <a:gd name="connsiteY5" fmla="*/ 3046 h 21503"/>
                  <a:gd name="connsiteX6" fmla="*/ 0 w 21656"/>
                  <a:gd name="connsiteY6" fmla="*/ 10747 h 21503"/>
                  <a:gd name="connsiteX7" fmla="*/ 327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39" y="21504"/>
                      <a:pt x="16530" y="20416"/>
                      <a:pt x="18569" y="18230"/>
                    </a:cubicBezTo>
                    <a:cubicBezTo>
                      <a:pt x="20618" y="16064"/>
                      <a:pt x="21656" y="13576"/>
                      <a:pt x="21656" y="10747"/>
                    </a:cubicBezTo>
                    <a:cubicBezTo>
                      <a:pt x="21656" y="7663"/>
                      <a:pt x="20618" y="5090"/>
                      <a:pt x="18569" y="3046"/>
                    </a:cubicBezTo>
                    <a:cubicBezTo>
                      <a:pt x="16521" y="1012"/>
                      <a:pt x="13939" y="0"/>
                      <a:pt x="10833" y="0"/>
                    </a:cubicBezTo>
                    <a:cubicBezTo>
                      <a:pt x="7984" y="0"/>
                      <a:pt x="5478" y="1012"/>
                      <a:pt x="3277" y="3046"/>
                    </a:cubicBezTo>
                    <a:cubicBezTo>
                      <a:pt x="1096" y="5099"/>
                      <a:pt x="0" y="7663"/>
                      <a:pt x="0" y="10747"/>
                    </a:cubicBezTo>
                    <a:cubicBezTo>
                      <a:pt x="0" y="13576"/>
                      <a:pt x="1096" y="16064"/>
                      <a:pt x="3277" y="18230"/>
                    </a:cubicBezTo>
                    <a:cubicBezTo>
                      <a:pt x="5469" y="20416"/>
                      <a:pt x="7984"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5" name="Freihandform 24">
                <a:extLst>
                  <a:ext uri="{FF2B5EF4-FFF2-40B4-BE49-F238E27FC236}">
                    <a16:creationId xmlns:a16="http://schemas.microsoft.com/office/drawing/2014/main" id="{92336399-F8A4-12F4-54D5-E1CB0B490774}"/>
                  </a:ext>
                </a:extLst>
              </p:cNvPr>
              <p:cNvSpPr/>
              <p:nvPr/>
            </p:nvSpPr>
            <p:spPr>
              <a:xfrm>
                <a:off x="205157" y="0"/>
                <a:ext cx="21656" cy="21503"/>
              </a:xfrm>
              <a:custGeom>
                <a:avLst/>
                <a:gdLst>
                  <a:gd name="connsiteX0" fmla="*/ 10833 w 21656"/>
                  <a:gd name="connsiteY0" fmla="*/ 21504 h 21503"/>
                  <a:gd name="connsiteX1" fmla="*/ 18588 w 21656"/>
                  <a:gd name="connsiteY1" fmla="*/ 18230 h 21503"/>
                  <a:gd name="connsiteX2" fmla="*/ 21656 w 21656"/>
                  <a:gd name="connsiteY2" fmla="*/ 10747 h 21503"/>
                  <a:gd name="connsiteX3" fmla="*/ 18588 w 21656"/>
                  <a:gd name="connsiteY3" fmla="*/ 3046 h 21503"/>
                  <a:gd name="connsiteX4" fmla="*/ 10833 w 21656"/>
                  <a:gd name="connsiteY4" fmla="*/ 0 h 21503"/>
                  <a:gd name="connsiteX5" fmla="*/ 3297 w 21656"/>
                  <a:gd name="connsiteY5" fmla="*/ 3046 h 21503"/>
                  <a:gd name="connsiteX6" fmla="*/ 0 w 21656"/>
                  <a:gd name="connsiteY6" fmla="*/ 10747 h 21503"/>
                  <a:gd name="connsiteX7" fmla="*/ 3297 w 21656"/>
                  <a:gd name="connsiteY7" fmla="*/ 18230 h 21503"/>
                  <a:gd name="connsiteX8" fmla="*/ 10833 w 21656"/>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6" h="21503">
                    <a:moveTo>
                      <a:pt x="10833" y="21504"/>
                    </a:moveTo>
                    <a:cubicBezTo>
                      <a:pt x="13958" y="21504"/>
                      <a:pt x="16530" y="20416"/>
                      <a:pt x="18588" y="18230"/>
                    </a:cubicBezTo>
                    <a:cubicBezTo>
                      <a:pt x="20637" y="16064"/>
                      <a:pt x="21656" y="13576"/>
                      <a:pt x="21656" y="10747"/>
                    </a:cubicBezTo>
                    <a:cubicBezTo>
                      <a:pt x="21656" y="7663"/>
                      <a:pt x="20637" y="5090"/>
                      <a:pt x="18588" y="3046"/>
                    </a:cubicBezTo>
                    <a:cubicBezTo>
                      <a:pt x="16530" y="1012"/>
                      <a:pt x="13958" y="0"/>
                      <a:pt x="10833" y="0"/>
                    </a:cubicBezTo>
                    <a:cubicBezTo>
                      <a:pt x="8003" y="0"/>
                      <a:pt x="5478" y="1012"/>
                      <a:pt x="3297" y="3046"/>
                    </a:cubicBezTo>
                    <a:cubicBezTo>
                      <a:pt x="1105" y="5099"/>
                      <a:pt x="0" y="7663"/>
                      <a:pt x="0" y="10747"/>
                    </a:cubicBezTo>
                    <a:cubicBezTo>
                      <a:pt x="0" y="13576"/>
                      <a:pt x="1096" y="16064"/>
                      <a:pt x="3297" y="18230"/>
                    </a:cubicBezTo>
                    <a:cubicBezTo>
                      <a:pt x="5469" y="20416"/>
                      <a:pt x="8003" y="21504"/>
                      <a:pt x="10833"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Freihandform 25">
                <a:extLst>
                  <a:ext uri="{FF2B5EF4-FFF2-40B4-BE49-F238E27FC236}">
                    <a16:creationId xmlns:a16="http://schemas.microsoft.com/office/drawing/2014/main" id="{69DE7B7A-E74B-3C5C-0109-74D6824F0902}"/>
                  </a:ext>
                </a:extLst>
              </p:cNvPr>
              <p:cNvSpPr/>
              <p:nvPr/>
            </p:nvSpPr>
            <p:spPr>
              <a:xfrm>
                <a:off x="189741" y="37359"/>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31 w 83109"/>
                  <a:gd name="connsiteY31" fmla="*/ 67188 h 106969"/>
                  <a:gd name="connsiteX32" fmla="*/ 63778 w 83109"/>
                  <a:gd name="connsiteY32" fmla="*/ 79496 h 106969"/>
                  <a:gd name="connsiteX33" fmla="*/ 53898 w 83109"/>
                  <a:gd name="connsiteY33" fmla="*/ 89032 h 106969"/>
                  <a:gd name="connsiteX34" fmla="*/ 37891 w 83109"/>
                  <a:gd name="connsiteY34" fmla="*/ 92731 h 106969"/>
                  <a:gd name="connsiteX35" fmla="*/ 22152 w 83109"/>
                  <a:gd name="connsiteY35" fmla="*/ 88540 h 106969"/>
                  <a:gd name="connsiteX36" fmla="*/ 15978 w 83109"/>
                  <a:gd name="connsiteY36" fmla="*/ 76072 h 106969"/>
                  <a:gd name="connsiteX37" fmla="*/ 19255 w 83109"/>
                  <a:gd name="connsiteY37" fmla="*/ 66498 h 106969"/>
                  <a:gd name="connsiteX38" fmla="*/ 27906 w 83109"/>
                  <a:gd name="connsiteY38" fmla="*/ 61190 h 106969"/>
                  <a:gd name="connsiteX39" fmla="*/ 39520 w 83109"/>
                  <a:gd name="connsiteY39" fmla="*/ 58608 h 106969"/>
                  <a:gd name="connsiteX40" fmla="*/ 46256 w 83109"/>
                  <a:gd name="connsiteY40" fmla="*/ 57756 h 106969"/>
                  <a:gd name="connsiteX41" fmla="*/ 54850 w 83109"/>
                  <a:gd name="connsiteY41" fmla="*/ 56555 h 106969"/>
                  <a:gd name="connsiteX42" fmla="*/ 62682 w 83109"/>
                  <a:gd name="connsiteY42" fmla="*/ 54871 h 106969"/>
                  <a:gd name="connsiteX43" fmla="*/ 67131 w 83109"/>
                  <a:gd name="connsiteY43" fmla="*/ 52695 h 106969"/>
                  <a:gd name="connsiteX44" fmla="*/ 6713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5" y="12053"/>
                      <a:pt x="72934" y="8391"/>
                      <a:pt x="68846" y="5970"/>
                    </a:cubicBezTo>
                    <a:close/>
                    <a:moveTo>
                      <a:pt x="67131" y="67188"/>
                    </a:moveTo>
                    <a:cubicBezTo>
                      <a:pt x="67131" y="71493"/>
                      <a:pt x="66017" y="75599"/>
                      <a:pt x="63778" y="79496"/>
                    </a:cubicBezTo>
                    <a:cubicBezTo>
                      <a:pt x="61539" y="83394"/>
                      <a:pt x="58252" y="86573"/>
                      <a:pt x="53898" y="89032"/>
                    </a:cubicBezTo>
                    <a:cubicBezTo>
                      <a:pt x="49543" y="91492"/>
                      <a:pt x="44198" y="92731"/>
                      <a:pt x="37891" y="92731"/>
                    </a:cubicBezTo>
                    <a:cubicBezTo>
                      <a:pt x="31527" y="92731"/>
                      <a:pt x="26277" y="91331"/>
                      <a:pt x="22152" y="88540"/>
                    </a:cubicBezTo>
                    <a:cubicBezTo>
                      <a:pt x="18017" y="85731"/>
                      <a:pt x="15978" y="81578"/>
                      <a:pt x="15978" y="76072"/>
                    </a:cubicBezTo>
                    <a:cubicBezTo>
                      <a:pt x="15978" y="72041"/>
                      <a:pt x="17054" y="68844"/>
                      <a:pt x="19255" y="66498"/>
                    </a:cubicBezTo>
                    <a:cubicBezTo>
                      <a:pt x="21437" y="64151"/>
                      <a:pt x="24333" y="62373"/>
                      <a:pt x="27906" y="61190"/>
                    </a:cubicBezTo>
                    <a:cubicBezTo>
                      <a:pt x="31498" y="60008"/>
                      <a:pt x="35366" y="59137"/>
                      <a:pt x="39520" y="58608"/>
                    </a:cubicBezTo>
                    <a:cubicBezTo>
                      <a:pt x="41235" y="58390"/>
                      <a:pt x="43484" y="58087"/>
                      <a:pt x="46256" y="57756"/>
                    </a:cubicBezTo>
                    <a:cubicBezTo>
                      <a:pt x="49029" y="57425"/>
                      <a:pt x="51897" y="57018"/>
                      <a:pt x="54850" y="56555"/>
                    </a:cubicBezTo>
                    <a:cubicBezTo>
                      <a:pt x="57794" y="56072"/>
                      <a:pt x="60414" y="55523"/>
                      <a:pt x="62682" y="54871"/>
                    </a:cubicBezTo>
                    <a:cubicBezTo>
                      <a:pt x="64969" y="54227"/>
                      <a:pt x="66445" y="53489"/>
                      <a:pt x="67131" y="52695"/>
                    </a:cubicBezTo>
                    <a:lnTo>
                      <a:pt x="6713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Freihandform 26">
                <a:extLst>
                  <a:ext uri="{FF2B5EF4-FFF2-40B4-BE49-F238E27FC236}">
                    <a16:creationId xmlns:a16="http://schemas.microsoft.com/office/drawing/2014/main" id="{9D755874-5DF0-EC4C-39DE-3A22A78DECAA}"/>
                  </a:ext>
                </a:extLst>
              </p:cNvPr>
              <p:cNvSpPr/>
              <p:nvPr/>
            </p:nvSpPr>
            <p:spPr>
              <a:xfrm>
                <a:off x="297174" y="4304"/>
                <a:ext cx="91760" cy="139721"/>
              </a:xfrm>
              <a:custGeom>
                <a:avLst/>
                <a:gdLst>
                  <a:gd name="connsiteX0" fmla="*/ 75811 w 91760"/>
                  <a:gd name="connsiteY0" fmla="*/ 50793 h 139721"/>
                  <a:gd name="connsiteX1" fmla="*/ 74449 w 91760"/>
                  <a:gd name="connsiteY1" fmla="*/ 50793 h 139721"/>
                  <a:gd name="connsiteX2" fmla="*/ 69532 w 91760"/>
                  <a:gd name="connsiteY2" fmla="*/ 43897 h 139721"/>
                  <a:gd name="connsiteX3" fmla="*/ 60472 w 91760"/>
                  <a:gd name="connsiteY3" fmla="*/ 36375 h 139721"/>
                  <a:gd name="connsiteX4" fmla="*/ 44389 w 91760"/>
                  <a:gd name="connsiteY4" fmla="*/ 33045 h 139721"/>
                  <a:gd name="connsiteX5" fmla="*/ 21256 w 91760"/>
                  <a:gd name="connsiteY5" fmla="*/ 39564 h 139721"/>
                  <a:gd name="connsiteX6" fmla="*/ 5621 w 91760"/>
                  <a:gd name="connsiteY6" fmla="*/ 58040 h 139721"/>
                  <a:gd name="connsiteX7" fmla="*/ 0 w 91760"/>
                  <a:gd name="connsiteY7" fmla="*/ 86251 h 139721"/>
                  <a:gd name="connsiteX8" fmla="*/ 5621 w 91760"/>
                  <a:gd name="connsiteY8" fmla="*/ 114632 h 139721"/>
                  <a:gd name="connsiteX9" fmla="*/ 21180 w 91760"/>
                  <a:gd name="connsiteY9" fmla="*/ 133184 h 139721"/>
                  <a:gd name="connsiteX10" fmla="*/ 44122 w 91760"/>
                  <a:gd name="connsiteY10" fmla="*/ 139722 h 139721"/>
                  <a:gd name="connsiteX11" fmla="*/ 60167 w 91760"/>
                  <a:gd name="connsiteY11" fmla="*/ 136392 h 139721"/>
                  <a:gd name="connsiteX12" fmla="*/ 69437 w 91760"/>
                  <a:gd name="connsiteY12" fmla="*/ 128795 h 139721"/>
                  <a:gd name="connsiteX13" fmla="*/ 74439 w 91760"/>
                  <a:gd name="connsiteY13" fmla="*/ 121718 h 139721"/>
                  <a:gd name="connsiteX14" fmla="*/ 76335 w 91760"/>
                  <a:gd name="connsiteY14" fmla="*/ 121718 h 139721"/>
                  <a:gd name="connsiteX15" fmla="*/ 76335 w 91760"/>
                  <a:gd name="connsiteY15" fmla="*/ 137602 h 139721"/>
                  <a:gd name="connsiteX16" fmla="*/ 91760 w 91760"/>
                  <a:gd name="connsiteY16" fmla="*/ 137602 h 139721"/>
                  <a:gd name="connsiteX17" fmla="*/ 91760 w 91760"/>
                  <a:gd name="connsiteY17" fmla="*/ 0 h 139721"/>
                  <a:gd name="connsiteX18" fmla="*/ 75792 w 91760"/>
                  <a:gd name="connsiteY18" fmla="*/ 0 h 139721"/>
                  <a:gd name="connsiteX19" fmla="*/ 75792 w 91760"/>
                  <a:gd name="connsiteY19" fmla="*/ 50793 h 139721"/>
                  <a:gd name="connsiteX20" fmla="*/ 72629 w 91760"/>
                  <a:gd name="connsiteY20" fmla="*/ 106601 h 139721"/>
                  <a:gd name="connsiteX21" fmla="*/ 62539 w 91760"/>
                  <a:gd name="connsiteY21" fmla="*/ 120517 h 139721"/>
                  <a:gd name="connsiteX22" fmla="*/ 46295 w 91760"/>
                  <a:gd name="connsiteY22" fmla="*/ 125503 h 139721"/>
                  <a:gd name="connsiteX23" fmla="*/ 29545 w 91760"/>
                  <a:gd name="connsiteY23" fmla="*/ 120233 h 139721"/>
                  <a:gd name="connsiteX24" fmla="*/ 19408 w 91760"/>
                  <a:gd name="connsiteY24" fmla="*/ 105986 h 139721"/>
                  <a:gd name="connsiteX25" fmla="*/ 15987 w 91760"/>
                  <a:gd name="connsiteY25" fmla="*/ 85996 h 139721"/>
                  <a:gd name="connsiteX26" fmla="*/ 19341 w 91760"/>
                  <a:gd name="connsiteY26" fmla="*/ 66356 h 139721"/>
                  <a:gd name="connsiteX27" fmla="*/ 29431 w 91760"/>
                  <a:gd name="connsiteY27" fmla="*/ 52439 h 139721"/>
                  <a:gd name="connsiteX28" fmla="*/ 46304 w 91760"/>
                  <a:gd name="connsiteY28" fmla="*/ 47302 h 139721"/>
                  <a:gd name="connsiteX29" fmla="*/ 62682 w 91760"/>
                  <a:gd name="connsiteY29" fmla="*/ 52165 h 139721"/>
                  <a:gd name="connsiteX30" fmla="*/ 72695 w 91760"/>
                  <a:gd name="connsiteY30" fmla="*/ 65750 h 139721"/>
                  <a:gd name="connsiteX31" fmla="*/ 76078 w 91760"/>
                  <a:gd name="connsiteY31" fmla="*/ 86005 h 139721"/>
                  <a:gd name="connsiteX32" fmla="*/ 72629 w 91760"/>
                  <a:gd name="connsiteY32" fmla="*/ 106601 h 1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21">
                    <a:moveTo>
                      <a:pt x="75811" y="50793"/>
                    </a:moveTo>
                    <a:lnTo>
                      <a:pt x="74449" y="50793"/>
                    </a:lnTo>
                    <a:cubicBezTo>
                      <a:pt x="73277" y="49005"/>
                      <a:pt x="71638" y="46706"/>
                      <a:pt x="69532" y="43897"/>
                    </a:cubicBezTo>
                    <a:cubicBezTo>
                      <a:pt x="67446" y="41106"/>
                      <a:pt x="64416" y="38589"/>
                      <a:pt x="60472" y="36375"/>
                    </a:cubicBezTo>
                    <a:cubicBezTo>
                      <a:pt x="56527" y="34162"/>
                      <a:pt x="51163" y="33045"/>
                      <a:pt x="44389" y="33045"/>
                    </a:cubicBezTo>
                    <a:cubicBezTo>
                      <a:pt x="35643" y="33045"/>
                      <a:pt x="27916" y="35212"/>
                      <a:pt x="21256" y="39564"/>
                    </a:cubicBezTo>
                    <a:cubicBezTo>
                      <a:pt x="14577" y="43906"/>
                      <a:pt x="9366" y="50055"/>
                      <a:pt x="5621" y="58040"/>
                    </a:cubicBezTo>
                    <a:cubicBezTo>
                      <a:pt x="1858" y="66006"/>
                      <a:pt x="0" y="75409"/>
                      <a:pt x="0" y="86251"/>
                    </a:cubicBezTo>
                    <a:cubicBezTo>
                      <a:pt x="0" y="97168"/>
                      <a:pt x="1858" y="106629"/>
                      <a:pt x="5621" y="114632"/>
                    </a:cubicBezTo>
                    <a:cubicBezTo>
                      <a:pt x="9366" y="122636"/>
                      <a:pt x="14549" y="128804"/>
                      <a:pt x="21180" y="133184"/>
                    </a:cubicBezTo>
                    <a:cubicBezTo>
                      <a:pt x="27802" y="137546"/>
                      <a:pt x="35452" y="139722"/>
                      <a:pt x="44122" y="139722"/>
                    </a:cubicBezTo>
                    <a:cubicBezTo>
                      <a:pt x="50801" y="139722"/>
                      <a:pt x="56146" y="138615"/>
                      <a:pt x="60167" y="136392"/>
                    </a:cubicBezTo>
                    <a:cubicBezTo>
                      <a:pt x="64168" y="134178"/>
                      <a:pt x="67255" y="131642"/>
                      <a:pt x="69437" y="128795"/>
                    </a:cubicBezTo>
                    <a:cubicBezTo>
                      <a:pt x="71600" y="125966"/>
                      <a:pt x="73267" y="123601"/>
                      <a:pt x="74439" y="121718"/>
                    </a:cubicBezTo>
                    <a:lnTo>
                      <a:pt x="76335" y="121718"/>
                    </a:lnTo>
                    <a:lnTo>
                      <a:pt x="76335" y="137602"/>
                    </a:lnTo>
                    <a:lnTo>
                      <a:pt x="91760" y="137602"/>
                    </a:lnTo>
                    <a:lnTo>
                      <a:pt x="91760" y="0"/>
                    </a:lnTo>
                    <a:lnTo>
                      <a:pt x="75792" y="0"/>
                    </a:lnTo>
                    <a:lnTo>
                      <a:pt x="75792" y="50793"/>
                    </a:lnTo>
                    <a:close/>
                    <a:moveTo>
                      <a:pt x="72629" y="106601"/>
                    </a:moveTo>
                    <a:cubicBezTo>
                      <a:pt x="70323" y="112532"/>
                      <a:pt x="66950" y="117168"/>
                      <a:pt x="62539" y="120517"/>
                    </a:cubicBezTo>
                    <a:cubicBezTo>
                      <a:pt x="58109" y="123847"/>
                      <a:pt x="52697" y="125503"/>
                      <a:pt x="46295" y="125503"/>
                    </a:cubicBezTo>
                    <a:cubicBezTo>
                      <a:pt x="39616" y="125503"/>
                      <a:pt x="34033" y="123743"/>
                      <a:pt x="29545" y="120233"/>
                    </a:cubicBezTo>
                    <a:cubicBezTo>
                      <a:pt x="25058" y="116723"/>
                      <a:pt x="21675" y="111974"/>
                      <a:pt x="19408" y="105986"/>
                    </a:cubicBezTo>
                    <a:cubicBezTo>
                      <a:pt x="17121" y="99997"/>
                      <a:pt x="15987" y="93346"/>
                      <a:pt x="15987" y="85996"/>
                    </a:cubicBezTo>
                    <a:cubicBezTo>
                      <a:pt x="15987" y="78749"/>
                      <a:pt x="17102" y="72193"/>
                      <a:pt x="19341" y="66356"/>
                    </a:cubicBezTo>
                    <a:cubicBezTo>
                      <a:pt x="21570" y="60500"/>
                      <a:pt x="24943" y="55864"/>
                      <a:pt x="29431" y="52439"/>
                    </a:cubicBezTo>
                    <a:cubicBezTo>
                      <a:pt x="33918" y="49005"/>
                      <a:pt x="39549" y="47302"/>
                      <a:pt x="46304" y="47302"/>
                    </a:cubicBezTo>
                    <a:cubicBezTo>
                      <a:pt x="52802" y="47302"/>
                      <a:pt x="58271" y="48930"/>
                      <a:pt x="62682" y="52165"/>
                    </a:cubicBezTo>
                    <a:cubicBezTo>
                      <a:pt x="67112" y="55419"/>
                      <a:pt x="70437" y="59942"/>
                      <a:pt x="72695" y="65750"/>
                    </a:cubicBezTo>
                    <a:cubicBezTo>
                      <a:pt x="74963" y="71549"/>
                      <a:pt x="76078" y="78295"/>
                      <a:pt x="76078" y="86005"/>
                    </a:cubicBezTo>
                    <a:cubicBezTo>
                      <a:pt x="76078" y="93791"/>
                      <a:pt x="74925" y="100669"/>
                      <a:pt x="72629" y="10660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Freihandform 27">
                <a:extLst>
                  <a:ext uri="{FF2B5EF4-FFF2-40B4-BE49-F238E27FC236}">
                    <a16:creationId xmlns:a16="http://schemas.microsoft.com/office/drawing/2014/main" id="{A5845E14-6AC4-0D17-FC99-CA97C0C02770}"/>
                  </a:ext>
                </a:extLst>
              </p:cNvPr>
              <p:cNvSpPr/>
              <p:nvPr/>
            </p:nvSpPr>
            <p:spPr>
              <a:xfrm>
                <a:off x="411677" y="13973"/>
                <a:ext cx="55764" cy="129286"/>
              </a:xfrm>
              <a:custGeom>
                <a:avLst/>
                <a:gdLst>
                  <a:gd name="connsiteX0" fmla="*/ 15701 w 55764"/>
                  <a:gd name="connsiteY0" fmla="*/ 102674 h 129286"/>
                  <a:gd name="connsiteX1" fmla="*/ 19922 w 55764"/>
                  <a:gd name="connsiteY1" fmla="*/ 117584 h 129286"/>
                  <a:gd name="connsiteX2" fmla="*/ 30622 w 55764"/>
                  <a:gd name="connsiteY2" fmla="*/ 126382 h 129286"/>
                  <a:gd name="connsiteX3" fmla="*/ 43855 w 55764"/>
                  <a:gd name="connsiteY3" fmla="*/ 129287 h 129286"/>
                  <a:gd name="connsiteX4" fmla="*/ 51220 w 55764"/>
                  <a:gd name="connsiteY4" fmla="*/ 128643 h 129286"/>
                  <a:gd name="connsiteX5" fmla="*/ 55765 w 55764"/>
                  <a:gd name="connsiteY5" fmla="*/ 127404 h 129286"/>
                  <a:gd name="connsiteX6" fmla="*/ 52507 w 55764"/>
                  <a:gd name="connsiteY6" fmla="*/ 113157 h 129286"/>
                  <a:gd name="connsiteX7" fmla="*/ 49810 w 55764"/>
                  <a:gd name="connsiteY7" fmla="*/ 113658 h 129286"/>
                  <a:gd name="connsiteX8" fmla="*/ 45475 w 55764"/>
                  <a:gd name="connsiteY8" fmla="*/ 113970 h 129286"/>
                  <a:gd name="connsiteX9" fmla="*/ 38815 w 55764"/>
                  <a:gd name="connsiteY9" fmla="*/ 112863 h 129286"/>
                  <a:gd name="connsiteX10" fmla="*/ 33661 w 55764"/>
                  <a:gd name="connsiteY10" fmla="*/ 108426 h 129286"/>
                  <a:gd name="connsiteX11" fmla="*/ 31670 w 55764"/>
                  <a:gd name="connsiteY11" fmla="*/ 98379 h 129286"/>
                  <a:gd name="connsiteX12" fmla="*/ 31670 w 55764"/>
                  <a:gd name="connsiteY12" fmla="*/ 38173 h 129286"/>
                  <a:gd name="connsiteX13" fmla="*/ 53869 w 55764"/>
                  <a:gd name="connsiteY13" fmla="*/ 38173 h 129286"/>
                  <a:gd name="connsiteX14" fmla="*/ 53869 w 55764"/>
                  <a:gd name="connsiteY14" fmla="*/ 24739 h 129286"/>
                  <a:gd name="connsiteX15" fmla="*/ 31670 w 55764"/>
                  <a:gd name="connsiteY15" fmla="*/ 24739 h 129286"/>
                  <a:gd name="connsiteX16" fmla="*/ 31670 w 55764"/>
                  <a:gd name="connsiteY16" fmla="*/ 0 h 129286"/>
                  <a:gd name="connsiteX17" fmla="*/ 15701 w 55764"/>
                  <a:gd name="connsiteY17" fmla="*/ 0 h 129286"/>
                  <a:gd name="connsiteX18" fmla="*/ 15701 w 55764"/>
                  <a:gd name="connsiteY18" fmla="*/ 24739 h 129286"/>
                  <a:gd name="connsiteX19" fmla="*/ 0 w 55764"/>
                  <a:gd name="connsiteY19" fmla="*/ 24739 h 129286"/>
                  <a:gd name="connsiteX20" fmla="*/ 0 w 55764"/>
                  <a:gd name="connsiteY20" fmla="*/ 38173 h 129286"/>
                  <a:gd name="connsiteX21" fmla="*/ 15701 w 55764"/>
                  <a:gd name="connsiteY21" fmla="*/ 38173 h 129286"/>
                  <a:gd name="connsiteX22" fmla="*/ 15701 w 55764"/>
                  <a:gd name="connsiteY22" fmla="*/ 102674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4" h="129286">
                    <a:moveTo>
                      <a:pt x="15701" y="102674"/>
                    </a:moveTo>
                    <a:cubicBezTo>
                      <a:pt x="15701" y="108682"/>
                      <a:pt x="17112" y="113649"/>
                      <a:pt x="19922" y="117584"/>
                    </a:cubicBezTo>
                    <a:cubicBezTo>
                      <a:pt x="22752" y="121520"/>
                      <a:pt x="26306" y="124462"/>
                      <a:pt x="30622" y="126382"/>
                    </a:cubicBezTo>
                    <a:cubicBezTo>
                      <a:pt x="34919" y="128322"/>
                      <a:pt x="39330" y="129287"/>
                      <a:pt x="43855" y="129287"/>
                    </a:cubicBezTo>
                    <a:cubicBezTo>
                      <a:pt x="46828" y="129287"/>
                      <a:pt x="49286" y="129069"/>
                      <a:pt x="51220" y="128643"/>
                    </a:cubicBezTo>
                    <a:cubicBezTo>
                      <a:pt x="53154" y="128218"/>
                      <a:pt x="54660" y="127811"/>
                      <a:pt x="55765" y="127404"/>
                    </a:cubicBezTo>
                    <a:lnTo>
                      <a:pt x="52507" y="113157"/>
                    </a:lnTo>
                    <a:cubicBezTo>
                      <a:pt x="51840" y="113289"/>
                      <a:pt x="50925" y="113450"/>
                      <a:pt x="49810" y="113658"/>
                    </a:cubicBezTo>
                    <a:cubicBezTo>
                      <a:pt x="48676" y="113857"/>
                      <a:pt x="47228" y="113970"/>
                      <a:pt x="45475" y="113970"/>
                    </a:cubicBezTo>
                    <a:cubicBezTo>
                      <a:pt x="43131" y="113970"/>
                      <a:pt x="40902" y="113601"/>
                      <a:pt x="38815" y="112863"/>
                    </a:cubicBezTo>
                    <a:cubicBezTo>
                      <a:pt x="36710" y="112125"/>
                      <a:pt x="35004" y="110650"/>
                      <a:pt x="33661" y="108426"/>
                    </a:cubicBezTo>
                    <a:cubicBezTo>
                      <a:pt x="32337" y="106213"/>
                      <a:pt x="31670" y="102845"/>
                      <a:pt x="31670" y="98379"/>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Freihandform 28">
                <a:extLst>
                  <a:ext uri="{FF2B5EF4-FFF2-40B4-BE49-F238E27FC236}">
                    <a16:creationId xmlns:a16="http://schemas.microsoft.com/office/drawing/2014/main" id="{D1FB53DE-B8E6-57CC-D796-6111468E49BD}"/>
                  </a:ext>
                </a:extLst>
              </p:cNvPr>
              <p:cNvSpPr/>
              <p:nvPr/>
            </p:nvSpPr>
            <p:spPr>
              <a:xfrm>
                <a:off x="486383" y="0"/>
                <a:ext cx="22751" cy="21503"/>
              </a:xfrm>
              <a:custGeom>
                <a:avLst/>
                <a:gdLst>
                  <a:gd name="connsiteX0" fmla="*/ 11376 w 22751"/>
                  <a:gd name="connsiteY0" fmla="*/ 21504 h 21503"/>
                  <a:gd name="connsiteX1" fmla="*/ 19398 w 22751"/>
                  <a:gd name="connsiteY1" fmla="*/ 18344 h 21503"/>
                  <a:gd name="connsiteX2" fmla="*/ 22752 w 22751"/>
                  <a:gd name="connsiteY2" fmla="*/ 10747 h 21503"/>
                  <a:gd name="connsiteX3" fmla="*/ 19398 w 22751"/>
                  <a:gd name="connsiteY3" fmla="*/ 3150 h 21503"/>
                  <a:gd name="connsiteX4" fmla="*/ 11376 w 22751"/>
                  <a:gd name="connsiteY4" fmla="*/ 0 h 21503"/>
                  <a:gd name="connsiteX5" fmla="*/ 3354 w 22751"/>
                  <a:gd name="connsiteY5" fmla="*/ 3160 h 21503"/>
                  <a:gd name="connsiteX6" fmla="*/ 0 w 22751"/>
                  <a:gd name="connsiteY6" fmla="*/ 10757 h 21503"/>
                  <a:gd name="connsiteX7" fmla="*/ 3354 w 22751"/>
                  <a:gd name="connsiteY7" fmla="*/ 18353 h 21503"/>
                  <a:gd name="connsiteX8" fmla="*/ 11376 w 22751"/>
                  <a:gd name="connsiteY8" fmla="*/ 21504 h 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 h="21503">
                    <a:moveTo>
                      <a:pt x="11376" y="21504"/>
                    </a:moveTo>
                    <a:cubicBezTo>
                      <a:pt x="14482" y="21504"/>
                      <a:pt x="17159" y="20454"/>
                      <a:pt x="19398" y="18344"/>
                    </a:cubicBezTo>
                    <a:cubicBezTo>
                      <a:pt x="21637" y="16234"/>
                      <a:pt x="22752" y="13708"/>
                      <a:pt x="22752" y="10747"/>
                    </a:cubicBezTo>
                    <a:cubicBezTo>
                      <a:pt x="22752" y="7786"/>
                      <a:pt x="21637" y="5260"/>
                      <a:pt x="19398" y="3150"/>
                    </a:cubicBezTo>
                    <a:cubicBezTo>
                      <a:pt x="17159" y="1041"/>
                      <a:pt x="14482" y="0"/>
                      <a:pt x="11376" y="0"/>
                    </a:cubicBezTo>
                    <a:cubicBezTo>
                      <a:pt x="8270" y="0"/>
                      <a:pt x="5593" y="1050"/>
                      <a:pt x="3354" y="3160"/>
                    </a:cubicBezTo>
                    <a:cubicBezTo>
                      <a:pt x="1115" y="5269"/>
                      <a:pt x="0" y="7795"/>
                      <a:pt x="0" y="10757"/>
                    </a:cubicBezTo>
                    <a:cubicBezTo>
                      <a:pt x="0" y="13718"/>
                      <a:pt x="1115" y="16244"/>
                      <a:pt x="3354" y="18353"/>
                    </a:cubicBezTo>
                    <a:cubicBezTo>
                      <a:pt x="5593" y="20463"/>
                      <a:pt x="8270" y="21504"/>
                      <a:pt x="11376" y="2150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Freihandform 29">
                <a:extLst>
                  <a:ext uri="{FF2B5EF4-FFF2-40B4-BE49-F238E27FC236}">
                    <a16:creationId xmlns:a16="http://schemas.microsoft.com/office/drawing/2014/main" id="{C03FF53C-A1C0-0DBF-6872-0747D627D9B0}"/>
                  </a:ext>
                </a:extLst>
              </p:cNvPr>
              <p:cNvSpPr/>
              <p:nvPr/>
            </p:nvSpPr>
            <p:spPr>
              <a:xfrm>
                <a:off x="489651" y="38712"/>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Freihandform 30">
                <a:extLst>
                  <a:ext uri="{FF2B5EF4-FFF2-40B4-BE49-F238E27FC236}">
                    <a16:creationId xmlns:a16="http://schemas.microsoft.com/office/drawing/2014/main" id="{F31F20C6-8EA2-A007-574A-8E80A910B0AA}"/>
                  </a:ext>
                </a:extLst>
              </p:cNvPr>
              <p:cNvSpPr/>
              <p:nvPr/>
            </p:nvSpPr>
            <p:spPr>
              <a:xfrm>
                <a:off x="530229" y="37359"/>
                <a:ext cx="80126" cy="106685"/>
              </a:xfrm>
              <a:custGeom>
                <a:avLst/>
                <a:gdLst>
                  <a:gd name="connsiteX0" fmla="*/ 75011 w 80126"/>
                  <a:gd name="connsiteY0" fmla="*/ 91653 h 106685"/>
                  <a:gd name="connsiteX1" fmla="*/ 80127 w 80126"/>
                  <a:gd name="connsiteY1" fmla="*/ 75797 h 106685"/>
                  <a:gd name="connsiteX2" fmla="*/ 73296 w 80126"/>
                  <a:gd name="connsiteY2" fmla="*/ 58078 h 106685"/>
                  <a:gd name="connsiteX3" fmla="*/ 52507 w 80126"/>
                  <a:gd name="connsiteY3" fmla="*/ 47842 h 106685"/>
                  <a:gd name="connsiteX4" fmla="*/ 37081 w 80126"/>
                  <a:gd name="connsiteY4" fmla="*/ 44076 h 106685"/>
                  <a:gd name="connsiteX5" fmla="*/ 23552 w 80126"/>
                  <a:gd name="connsiteY5" fmla="*/ 38362 h 106685"/>
                  <a:gd name="connsiteX6" fmla="*/ 19217 w 80126"/>
                  <a:gd name="connsiteY6" fmla="*/ 29034 h 106685"/>
                  <a:gd name="connsiteX7" fmla="*/ 25543 w 80126"/>
                  <a:gd name="connsiteY7" fmla="*/ 18041 h 106685"/>
                  <a:gd name="connsiteX8" fmla="*/ 41426 w 80126"/>
                  <a:gd name="connsiteY8" fmla="*/ 13708 h 106685"/>
                  <a:gd name="connsiteX9" fmla="*/ 52850 w 80126"/>
                  <a:gd name="connsiteY9" fmla="*/ 15922 h 106685"/>
                  <a:gd name="connsiteX10" fmla="*/ 59919 w 80126"/>
                  <a:gd name="connsiteY10" fmla="*/ 21523 h 106685"/>
                  <a:gd name="connsiteX11" fmla="*/ 63882 w 80126"/>
                  <a:gd name="connsiteY11" fmla="*/ 28485 h 106685"/>
                  <a:gd name="connsiteX12" fmla="*/ 78231 w 80126"/>
                  <a:gd name="connsiteY12" fmla="*/ 24436 h 106685"/>
                  <a:gd name="connsiteX13" fmla="*/ 65693 w 80126"/>
                  <a:gd name="connsiteY13" fmla="*/ 6698 h 106685"/>
                  <a:gd name="connsiteX14" fmla="*/ 41426 w 80126"/>
                  <a:gd name="connsiteY14" fmla="*/ 0 h 106685"/>
                  <a:gd name="connsiteX15" fmla="*/ 21828 w 80126"/>
                  <a:gd name="connsiteY15" fmla="*/ 3822 h 106685"/>
                  <a:gd name="connsiteX16" fmla="*/ 8222 w 80126"/>
                  <a:gd name="connsiteY16" fmla="*/ 14370 h 106685"/>
                  <a:gd name="connsiteX17" fmla="*/ 3258 w 80126"/>
                  <a:gd name="connsiteY17" fmla="*/ 29819 h 106685"/>
                  <a:gd name="connsiteX18" fmla="*/ 9918 w 80126"/>
                  <a:gd name="connsiteY18" fmla="*/ 47596 h 106685"/>
                  <a:gd name="connsiteX19" fmla="*/ 30869 w 80126"/>
                  <a:gd name="connsiteY19" fmla="*/ 58049 h 106685"/>
                  <a:gd name="connsiteX20" fmla="*/ 48191 w 80126"/>
                  <a:gd name="connsiteY20" fmla="*/ 62080 h 106685"/>
                  <a:gd name="connsiteX21" fmla="*/ 59824 w 80126"/>
                  <a:gd name="connsiteY21" fmla="*/ 67548 h 106685"/>
                  <a:gd name="connsiteX22" fmla="*/ 63616 w 80126"/>
                  <a:gd name="connsiteY22" fmla="*/ 76582 h 106685"/>
                  <a:gd name="connsiteX23" fmla="*/ 57013 w 80126"/>
                  <a:gd name="connsiteY23" fmla="*/ 87982 h 106685"/>
                  <a:gd name="connsiteX24" fmla="*/ 39263 w 80126"/>
                  <a:gd name="connsiteY24" fmla="*/ 92713 h 106685"/>
                  <a:gd name="connsiteX25" fmla="*/ 23390 w 80126"/>
                  <a:gd name="connsiteY25" fmla="*/ 88559 h 106685"/>
                  <a:gd name="connsiteX26" fmla="*/ 15168 w 80126"/>
                  <a:gd name="connsiteY26" fmla="*/ 76053 h 106685"/>
                  <a:gd name="connsiteX27" fmla="*/ 0 w 80126"/>
                  <a:gd name="connsiteY27" fmla="*/ 79818 h 106685"/>
                  <a:gd name="connsiteX28" fmla="*/ 13215 w 80126"/>
                  <a:gd name="connsiteY28" fmla="*/ 99827 h 106685"/>
                  <a:gd name="connsiteX29" fmla="*/ 39530 w 80126"/>
                  <a:gd name="connsiteY29" fmla="*/ 106686 h 106685"/>
                  <a:gd name="connsiteX30" fmla="*/ 60776 w 80126"/>
                  <a:gd name="connsiteY30" fmla="*/ 102656 h 106685"/>
                  <a:gd name="connsiteX31" fmla="*/ 75011 w 80126"/>
                  <a:gd name="connsiteY31" fmla="*/ 91653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75011" y="91653"/>
                    </a:moveTo>
                    <a:cubicBezTo>
                      <a:pt x="78412" y="86998"/>
                      <a:pt x="80127" y="81710"/>
                      <a:pt x="80127" y="75797"/>
                    </a:cubicBezTo>
                    <a:cubicBezTo>
                      <a:pt x="80127" y="68569"/>
                      <a:pt x="77840" y="62676"/>
                      <a:pt x="73296" y="58078"/>
                    </a:cubicBezTo>
                    <a:cubicBezTo>
                      <a:pt x="68732" y="53499"/>
                      <a:pt x="61815" y="50074"/>
                      <a:pt x="52507" y="47842"/>
                    </a:cubicBezTo>
                    <a:lnTo>
                      <a:pt x="37081" y="44076"/>
                    </a:lnTo>
                    <a:cubicBezTo>
                      <a:pt x="30936" y="42563"/>
                      <a:pt x="26439" y="40661"/>
                      <a:pt x="23552" y="38362"/>
                    </a:cubicBezTo>
                    <a:cubicBezTo>
                      <a:pt x="20665" y="36092"/>
                      <a:pt x="19217" y="32970"/>
                      <a:pt x="19217" y="29034"/>
                    </a:cubicBezTo>
                    <a:cubicBezTo>
                      <a:pt x="19217" y="24597"/>
                      <a:pt x="21323" y="20945"/>
                      <a:pt x="25543" y="18041"/>
                    </a:cubicBezTo>
                    <a:cubicBezTo>
                      <a:pt x="29774" y="15156"/>
                      <a:pt x="35062" y="13708"/>
                      <a:pt x="41426" y="13708"/>
                    </a:cubicBezTo>
                    <a:cubicBezTo>
                      <a:pt x="46075" y="13708"/>
                      <a:pt x="49877" y="14446"/>
                      <a:pt x="52850" y="15922"/>
                    </a:cubicBezTo>
                    <a:cubicBezTo>
                      <a:pt x="55822" y="17398"/>
                      <a:pt x="58194" y="19271"/>
                      <a:pt x="59919" y="21523"/>
                    </a:cubicBezTo>
                    <a:cubicBezTo>
                      <a:pt x="61672" y="23793"/>
                      <a:pt x="62987" y="26101"/>
                      <a:pt x="63882" y="28485"/>
                    </a:cubicBezTo>
                    <a:lnTo>
                      <a:pt x="78231" y="24436"/>
                    </a:lnTo>
                    <a:cubicBezTo>
                      <a:pt x="75754" y="17105"/>
                      <a:pt x="71571" y="11192"/>
                      <a:pt x="65693" y="6698"/>
                    </a:cubicBezTo>
                    <a:cubicBezTo>
                      <a:pt x="59795" y="2242"/>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88"/>
                      <a:pt x="71609" y="96308"/>
                      <a:pt x="75011" y="916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2" name="Freihandform 31">
                <a:extLst>
                  <a:ext uri="{FF2B5EF4-FFF2-40B4-BE49-F238E27FC236}">
                    <a16:creationId xmlns:a16="http://schemas.microsoft.com/office/drawing/2014/main" id="{A71BE424-40B2-3EF6-E1C1-D21C98E89BCA}"/>
                  </a:ext>
                </a:extLst>
              </p:cNvPr>
              <p:cNvSpPr/>
              <p:nvPr/>
            </p:nvSpPr>
            <p:spPr>
              <a:xfrm>
                <a:off x="629582" y="37349"/>
                <a:ext cx="87987" cy="106695"/>
              </a:xfrm>
              <a:custGeom>
                <a:avLst/>
                <a:gdLst>
                  <a:gd name="connsiteX0" fmla="*/ 71981 w 87987"/>
                  <a:gd name="connsiteY0" fmla="*/ 74454 h 106695"/>
                  <a:gd name="connsiteX1" fmla="*/ 66979 w 87987"/>
                  <a:gd name="connsiteY1" fmla="*/ 84132 h 106695"/>
                  <a:gd name="connsiteX2" fmla="*/ 58404 w 87987"/>
                  <a:gd name="connsiteY2" fmla="*/ 90300 h 106695"/>
                  <a:gd name="connsiteX3" fmla="*/ 47085 w 87987"/>
                  <a:gd name="connsiteY3" fmla="*/ 92448 h 106695"/>
                  <a:gd name="connsiteX4" fmla="*/ 30612 w 87987"/>
                  <a:gd name="connsiteY4" fmla="*/ 87547 h 106695"/>
                  <a:gd name="connsiteX5" fmla="*/ 19779 w 87987"/>
                  <a:gd name="connsiteY5" fmla="*/ 73782 h 106695"/>
                  <a:gd name="connsiteX6" fmla="*/ 15968 w 87987"/>
                  <a:gd name="connsiteY6" fmla="*/ 52941 h 106695"/>
                  <a:gd name="connsiteX7" fmla="*/ 19855 w 87987"/>
                  <a:gd name="connsiteY7" fmla="*/ 32563 h 106695"/>
                  <a:gd name="connsiteX8" fmla="*/ 30745 w 87987"/>
                  <a:gd name="connsiteY8" fmla="*/ 19053 h 106695"/>
                  <a:gd name="connsiteX9" fmla="*/ 47085 w 87987"/>
                  <a:gd name="connsiteY9" fmla="*/ 14247 h 106695"/>
                  <a:gd name="connsiteX10" fmla="*/ 63911 w 87987"/>
                  <a:gd name="connsiteY10" fmla="*/ 19716 h 106695"/>
                  <a:gd name="connsiteX11" fmla="*/ 71990 w 87987"/>
                  <a:gd name="connsiteY11" fmla="*/ 32241 h 106695"/>
                  <a:gd name="connsiteX12" fmla="*/ 87978 w 87987"/>
                  <a:gd name="connsiteY12" fmla="*/ 32241 h 106695"/>
                  <a:gd name="connsiteX13" fmla="*/ 81004 w 87987"/>
                  <a:gd name="connsiteY13" fmla="*/ 15316 h 106695"/>
                  <a:gd name="connsiteX14" fmla="*/ 66598 w 87987"/>
                  <a:gd name="connsiteY14" fmla="*/ 4030 h 106695"/>
                  <a:gd name="connsiteX15" fmla="*/ 46838 w 87987"/>
                  <a:gd name="connsiteY15" fmla="*/ 0 h 106695"/>
                  <a:gd name="connsiteX16" fmla="*/ 22237 w 87987"/>
                  <a:gd name="connsiteY16" fmla="*/ 6821 h 106695"/>
                  <a:gd name="connsiteX17" fmla="*/ 5859 w 87987"/>
                  <a:gd name="connsiteY17" fmla="*/ 25704 h 106695"/>
                  <a:gd name="connsiteX18" fmla="*/ 0 w 87987"/>
                  <a:gd name="connsiteY18" fmla="*/ 53480 h 106695"/>
                  <a:gd name="connsiteX19" fmla="*/ 5697 w 87987"/>
                  <a:gd name="connsiteY19" fmla="*/ 80972 h 106695"/>
                  <a:gd name="connsiteX20" fmla="*/ 21942 w 87987"/>
                  <a:gd name="connsiteY20" fmla="*/ 99836 h 106695"/>
                  <a:gd name="connsiteX21" fmla="*/ 47104 w 87987"/>
                  <a:gd name="connsiteY21" fmla="*/ 106695 h 106695"/>
                  <a:gd name="connsiteX22" fmla="*/ 67312 w 87987"/>
                  <a:gd name="connsiteY22" fmla="*/ 102428 h 106695"/>
                  <a:gd name="connsiteX23" fmla="*/ 81308 w 87987"/>
                  <a:gd name="connsiteY23" fmla="*/ 90877 h 106695"/>
                  <a:gd name="connsiteX24" fmla="*/ 87987 w 87987"/>
                  <a:gd name="connsiteY24" fmla="*/ 74454 h 106695"/>
                  <a:gd name="connsiteX25" fmla="*/ 71981 w 87987"/>
                  <a:gd name="connsiteY25" fmla="*/ 7445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71981" y="74454"/>
                    </a:moveTo>
                    <a:cubicBezTo>
                      <a:pt x="70990" y="78219"/>
                      <a:pt x="69323" y="81436"/>
                      <a:pt x="66979" y="84132"/>
                    </a:cubicBezTo>
                    <a:cubicBezTo>
                      <a:pt x="64635" y="86809"/>
                      <a:pt x="61767" y="88881"/>
                      <a:pt x="58404" y="90300"/>
                    </a:cubicBezTo>
                    <a:cubicBezTo>
                      <a:pt x="55022" y="91738"/>
                      <a:pt x="51239" y="92448"/>
                      <a:pt x="47085" y="92448"/>
                    </a:cubicBezTo>
                    <a:cubicBezTo>
                      <a:pt x="40778" y="92448"/>
                      <a:pt x="35290" y="90820"/>
                      <a:pt x="30612" y="87547"/>
                    </a:cubicBezTo>
                    <a:cubicBezTo>
                      <a:pt x="25934" y="84274"/>
                      <a:pt x="22333" y="79695"/>
                      <a:pt x="19779" y="73782"/>
                    </a:cubicBezTo>
                    <a:cubicBezTo>
                      <a:pt x="17226" y="67869"/>
                      <a:pt x="15968" y="60925"/>
                      <a:pt x="15968" y="52941"/>
                    </a:cubicBezTo>
                    <a:cubicBezTo>
                      <a:pt x="15968" y="45145"/>
                      <a:pt x="17254" y="38362"/>
                      <a:pt x="19855" y="32563"/>
                    </a:cubicBezTo>
                    <a:cubicBezTo>
                      <a:pt x="22437" y="26764"/>
                      <a:pt x="26067" y="22251"/>
                      <a:pt x="30745" y="19053"/>
                    </a:cubicBez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6"/>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59"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1981" y="7445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Freihandform 32">
                <a:extLst>
                  <a:ext uri="{FF2B5EF4-FFF2-40B4-BE49-F238E27FC236}">
                    <a16:creationId xmlns:a16="http://schemas.microsoft.com/office/drawing/2014/main" id="{E2C249AA-6B1A-77CB-8360-D54C63273C03}"/>
                  </a:ext>
                </a:extLst>
              </p:cNvPr>
              <p:cNvSpPr/>
              <p:nvPr/>
            </p:nvSpPr>
            <p:spPr>
              <a:xfrm>
                <a:off x="740807" y="4313"/>
                <a:ext cx="83366" cy="137593"/>
              </a:xfrm>
              <a:custGeom>
                <a:avLst/>
                <a:gdLst>
                  <a:gd name="connsiteX0" fmla="*/ 60996 w 83366"/>
                  <a:gd name="connsiteY0" fmla="*/ 54038 h 137593"/>
                  <a:gd name="connsiteX1" fmla="*/ 67398 w 83366"/>
                  <a:gd name="connsiteY1" fmla="*/ 73092 h 137593"/>
                  <a:gd name="connsiteX2" fmla="*/ 67398 w 83366"/>
                  <a:gd name="connsiteY2" fmla="*/ 137593 h 137593"/>
                  <a:gd name="connsiteX3" fmla="*/ 83366 w 83366"/>
                  <a:gd name="connsiteY3" fmla="*/ 137593 h 137593"/>
                  <a:gd name="connsiteX4" fmla="*/ 83366 w 83366"/>
                  <a:gd name="connsiteY4" fmla="*/ 72013 h 137593"/>
                  <a:gd name="connsiteX5" fmla="*/ 78936 w 83366"/>
                  <a:gd name="connsiteY5" fmla="*/ 50084 h 137593"/>
                  <a:gd name="connsiteX6" fmla="*/ 66522 w 83366"/>
                  <a:gd name="connsiteY6" fmla="*/ 37246 h 137593"/>
                  <a:gd name="connsiteX7" fmla="*/ 47914 w 83366"/>
                  <a:gd name="connsiteY7" fmla="*/ 33055 h 137593"/>
                  <a:gd name="connsiteX8" fmla="*/ 28316 w 83366"/>
                  <a:gd name="connsiteY8" fmla="*/ 37785 h 137593"/>
                  <a:gd name="connsiteX9" fmla="*/ 17321 w 83366"/>
                  <a:gd name="connsiteY9" fmla="*/ 50519 h 137593"/>
                  <a:gd name="connsiteX10" fmla="*/ 15968 w 83366"/>
                  <a:gd name="connsiteY10" fmla="*/ 50519 h 137593"/>
                  <a:gd name="connsiteX11" fmla="*/ 15968 w 83366"/>
                  <a:gd name="connsiteY11" fmla="*/ 0 h 137593"/>
                  <a:gd name="connsiteX12" fmla="*/ 0 w 83366"/>
                  <a:gd name="connsiteY12" fmla="*/ 0 h 137593"/>
                  <a:gd name="connsiteX13" fmla="*/ 0 w 83366"/>
                  <a:gd name="connsiteY13" fmla="*/ 137593 h 137593"/>
                  <a:gd name="connsiteX14" fmla="*/ 15968 w 83366"/>
                  <a:gd name="connsiteY14" fmla="*/ 137593 h 137593"/>
                  <a:gd name="connsiteX15" fmla="*/ 15968 w 83366"/>
                  <a:gd name="connsiteY15" fmla="*/ 75513 h 137593"/>
                  <a:gd name="connsiteX16" fmla="*/ 19522 w 83366"/>
                  <a:gd name="connsiteY16" fmla="*/ 60197 h 137593"/>
                  <a:gd name="connsiteX17" fmla="*/ 29269 w 83366"/>
                  <a:gd name="connsiteY17" fmla="*/ 50585 h 137593"/>
                  <a:gd name="connsiteX18" fmla="*/ 43303 w 83366"/>
                  <a:gd name="connsiteY18" fmla="*/ 47293 h 137593"/>
                  <a:gd name="connsiteX19" fmla="*/ 60996 w 83366"/>
                  <a:gd name="connsiteY19" fmla="*/ 54038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0996" y="54038"/>
                    </a:moveTo>
                    <a:cubicBezTo>
                      <a:pt x="65254" y="58551"/>
                      <a:pt x="67398" y="64880"/>
                      <a:pt x="67398" y="73092"/>
                    </a:cubicBezTo>
                    <a:lnTo>
                      <a:pt x="67398" y="137593"/>
                    </a:lnTo>
                    <a:lnTo>
                      <a:pt x="83366" y="137593"/>
                    </a:lnTo>
                    <a:lnTo>
                      <a:pt x="83366" y="72013"/>
                    </a:lnTo>
                    <a:cubicBezTo>
                      <a:pt x="83366" y="63139"/>
                      <a:pt x="81899" y="55826"/>
                      <a:pt x="78936" y="50084"/>
                    </a:cubicBezTo>
                    <a:cubicBezTo>
                      <a:pt x="75973" y="44322"/>
                      <a:pt x="71848" y="40046"/>
                      <a:pt x="66522" y="37246"/>
                    </a:cubicBezTo>
                    <a:cubicBezTo>
                      <a:pt x="61196" y="34455"/>
                      <a:pt x="54984" y="33055"/>
                      <a:pt x="47914" y="33055"/>
                    </a:cubicBezTo>
                    <a:cubicBezTo>
                      <a:pt x="39749" y="33055"/>
                      <a:pt x="33213" y="34625"/>
                      <a:pt x="28316" y="37785"/>
                    </a:cubicBezTo>
                    <a:cubicBezTo>
                      <a:pt x="23419" y="40945"/>
                      <a:pt x="19760" y="45193"/>
                      <a:pt x="1732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904" y="55987"/>
                      <a:pt x="25143" y="52789"/>
                      <a:pt x="29269" y="50585"/>
                    </a:cubicBezTo>
                    <a:cubicBezTo>
                      <a:pt x="33394" y="48381"/>
                      <a:pt x="38072" y="47293"/>
                      <a:pt x="43303" y="47293"/>
                    </a:cubicBezTo>
                    <a:cubicBezTo>
                      <a:pt x="50839" y="47293"/>
                      <a:pt x="56737" y="49544"/>
                      <a:pt x="60996" y="5403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Freihandform 33">
                <a:extLst>
                  <a:ext uri="{FF2B5EF4-FFF2-40B4-BE49-F238E27FC236}">
                    <a16:creationId xmlns:a16="http://schemas.microsoft.com/office/drawing/2014/main" id="{97867489-F9C3-6420-961D-AA323C7EDBC2}"/>
                  </a:ext>
                </a:extLst>
              </p:cNvPr>
              <p:cNvSpPr/>
              <p:nvPr/>
            </p:nvSpPr>
            <p:spPr>
              <a:xfrm>
                <a:off x="848517" y="37359"/>
                <a:ext cx="91502" cy="106685"/>
              </a:xfrm>
              <a:custGeom>
                <a:avLst/>
                <a:gdLst>
                  <a:gd name="connsiteX0" fmla="*/ 67484 w 91502"/>
                  <a:gd name="connsiteY0" fmla="*/ 103441 h 106685"/>
                  <a:gd name="connsiteX1" fmla="*/ 81680 w 91502"/>
                  <a:gd name="connsiteY1" fmla="*/ 94292 h 106685"/>
                  <a:gd name="connsiteX2" fmla="*/ 89864 w 91502"/>
                  <a:gd name="connsiteY2" fmla="*/ 80622 h 106685"/>
                  <a:gd name="connsiteX3" fmla="*/ 74439 w 91502"/>
                  <a:gd name="connsiteY3" fmla="*/ 76336 h 106685"/>
                  <a:gd name="connsiteX4" fmla="*/ 68684 w 91502"/>
                  <a:gd name="connsiteY4" fmla="*/ 85296 h 106685"/>
                  <a:gd name="connsiteX5" fmla="*/ 59862 w 91502"/>
                  <a:gd name="connsiteY5" fmla="*/ 90669 h 106685"/>
                  <a:gd name="connsiteX6" fmla="*/ 48457 w 91502"/>
                  <a:gd name="connsiteY6" fmla="*/ 92448 h 106685"/>
                  <a:gd name="connsiteX7" fmla="*/ 31470 w 91502"/>
                  <a:gd name="connsiteY7" fmla="*/ 88257 h 106685"/>
                  <a:gd name="connsiteX8" fmla="*/ 20084 w 91502"/>
                  <a:gd name="connsiteY8" fmla="*/ 75968 h 106685"/>
                  <a:gd name="connsiteX9" fmla="*/ 16197 w 91502"/>
                  <a:gd name="connsiteY9" fmla="*/ 58324 h 106685"/>
                  <a:gd name="connsiteX10" fmla="*/ 91503 w 91502"/>
                  <a:gd name="connsiteY10" fmla="*/ 58324 h 106685"/>
                  <a:gd name="connsiteX11" fmla="*/ 91503 w 91502"/>
                  <a:gd name="connsiteY11" fmla="*/ 51607 h 106685"/>
                  <a:gd name="connsiteX12" fmla="*/ 87635 w 91502"/>
                  <a:gd name="connsiteY12" fmla="*/ 27275 h 106685"/>
                  <a:gd name="connsiteX13" fmla="*/ 77288 w 91502"/>
                  <a:gd name="connsiteY13" fmla="*/ 11381 h 106685"/>
                  <a:gd name="connsiteX14" fmla="*/ 62882 w 91502"/>
                  <a:gd name="connsiteY14" fmla="*/ 2677 h 106685"/>
                  <a:gd name="connsiteX15" fmla="*/ 46838 w 91502"/>
                  <a:gd name="connsiteY15" fmla="*/ 0 h 106685"/>
                  <a:gd name="connsiteX16" fmla="*/ 22237 w 91502"/>
                  <a:gd name="connsiteY16" fmla="*/ 6821 h 106685"/>
                  <a:gd name="connsiteX17" fmla="*/ 5860 w 91502"/>
                  <a:gd name="connsiteY17" fmla="*/ 25761 h 106685"/>
                  <a:gd name="connsiteX18" fmla="*/ 0 w 91502"/>
                  <a:gd name="connsiteY18" fmla="*/ 53754 h 106685"/>
                  <a:gd name="connsiteX19" fmla="*/ 5860 w 91502"/>
                  <a:gd name="connsiteY19" fmla="*/ 81540 h 106685"/>
                  <a:gd name="connsiteX20" fmla="*/ 22571 w 91502"/>
                  <a:gd name="connsiteY20" fmla="*/ 100073 h 106685"/>
                  <a:gd name="connsiteX21" fmla="*/ 48457 w 91502"/>
                  <a:gd name="connsiteY21" fmla="*/ 106686 h 106685"/>
                  <a:gd name="connsiteX22" fmla="*/ 67484 w 91502"/>
                  <a:gd name="connsiteY22" fmla="*/ 103441 h 106685"/>
                  <a:gd name="connsiteX23" fmla="*/ 19722 w 91502"/>
                  <a:gd name="connsiteY23" fmla="*/ 31040 h 106685"/>
                  <a:gd name="connsiteX24" fmla="*/ 30364 w 91502"/>
                  <a:gd name="connsiteY24" fmla="*/ 18902 h 106685"/>
                  <a:gd name="connsiteX25" fmla="*/ 46847 w 91502"/>
                  <a:gd name="connsiteY25" fmla="*/ 14247 h 106685"/>
                  <a:gd name="connsiteX26" fmla="*/ 61901 w 91502"/>
                  <a:gd name="connsiteY26" fmla="*/ 18202 h 106685"/>
                  <a:gd name="connsiteX27" fmla="*/ 71781 w 91502"/>
                  <a:gd name="connsiteY27" fmla="*/ 29034 h 106685"/>
                  <a:gd name="connsiteX28" fmla="*/ 75258 w 91502"/>
                  <a:gd name="connsiteY28" fmla="*/ 44606 h 106685"/>
                  <a:gd name="connsiteX29" fmla="*/ 16264 w 91502"/>
                  <a:gd name="connsiteY29" fmla="*/ 44606 h 106685"/>
                  <a:gd name="connsiteX30" fmla="*/ 19722 w 91502"/>
                  <a:gd name="connsiteY30" fmla="*/ 31040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85">
                    <a:moveTo>
                      <a:pt x="67484" y="103441"/>
                    </a:moveTo>
                    <a:cubicBezTo>
                      <a:pt x="73124" y="101265"/>
                      <a:pt x="77850" y="98228"/>
                      <a:pt x="81680" y="94292"/>
                    </a:cubicBezTo>
                    <a:cubicBezTo>
                      <a:pt x="85529" y="90376"/>
                      <a:pt x="88245" y="85825"/>
                      <a:pt x="89864" y="80622"/>
                    </a:cubicBezTo>
                    <a:lnTo>
                      <a:pt x="74439" y="76336"/>
                    </a:lnTo>
                    <a:cubicBezTo>
                      <a:pt x="73096" y="79922"/>
                      <a:pt x="71181" y="82912"/>
                      <a:pt x="68684" y="85296"/>
                    </a:cubicBezTo>
                    <a:cubicBezTo>
                      <a:pt x="66207" y="87699"/>
                      <a:pt x="63273" y="89487"/>
                      <a:pt x="59862" y="90669"/>
                    </a:cubicBezTo>
                    <a:cubicBezTo>
                      <a:pt x="56451" y="91852"/>
                      <a:pt x="52640" y="92448"/>
                      <a:pt x="48457" y="92448"/>
                    </a:cubicBezTo>
                    <a:cubicBezTo>
                      <a:pt x="41998" y="92448"/>
                      <a:pt x="36348" y="91066"/>
                      <a:pt x="31470" y="88257"/>
                    </a:cubicBezTo>
                    <a:cubicBezTo>
                      <a:pt x="26591" y="85466"/>
                      <a:pt x="22800" y="81360"/>
                      <a:pt x="20084" y="75968"/>
                    </a:cubicBezTo>
                    <a:cubicBezTo>
                      <a:pt x="17616" y="71105"/>
                      <a:pt x="16435" y="65126"/>
                      <a:pt x="16197" y="58324"/>
                    </a:cubicBezTo>
                    <a:lnTo>
                      <a:pt x="91503" y="58324"/>
                    </a:lnTo>
                    <a:lnTo>
                      <a:pt x="91503" y="51607"/>
                    </a:ln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0"/>
                    </a:cubicBezTo>
                    <a:cubicBezTo>
                      <a:pt x="9766" y="89487"/>
                      <a:pt x="15330" y="95655"/>
                      <a:pt x="22571" y="100073"/>
                    </a:cubicBezTo>
                    <a:cubicBezTo>
                      <a:pt x="29812" y="104491"/>
                      <a:pt x="38444" y="106686"/>
                      <a:pt x="48457" y="106686"/>
                    </a:cubicBezTo>
                    <a:cubicBezTo>
                      <a:pt x="55508" y="106695"/>
                      <a:pt x="61853" y="105617"/>
                      <a:pt x="67484" y="103441"/>
                    </a:cubicBezTo>
                    <a:close/>
                    <a:moveTo>
                      <a:pt x="19722" y="31040"/>
                    </a:moveTo>
                    <a:cubicBezTo>
                      <a:pt x="22199" y="26073"/>
                      <a:pt x="25753" y="22024"/>
                      <a:pt x="30364" y="18902"/>
                    </a:cubicBezTo>
                    <a:cubicBezTo>
                      <a:pt x="34995" y="15799"/>
                      <a:pt x="40483" y="14247"/>
                      <a:pt x="46847" y="14247"/>
                    </a:cubicBezTo>
                    <a:cubicBezTo>
                      <a:pt x="52611" y="14247"/>
                      <a:pt x="57642" y="15562"/>
                      <a:pt x="61901" y="18202"/>
                    </a:cubicBezTo>
                    <a:cubicBezTo>
                      <a:pt x="66160" y="20841"/>
                      <a:pt x="69456" y="24446"/>
                      <a:pt x="71781" y="29034"/>
                    </a:cubicBezTo>
                    <a:cubicBezTo>
                      <a:pt x="74106" y="33594"/>
                      <a:pt x="75258" y="38788"/>
                      <a:pt x="75258" y="44606"/>
                    </a:cubicBezTo>
                    <a:lnTo>
                      <a:pt x="16264" y="44606"/>
                    </a:lnTo>
                    <a:cubicBezTo>
                      <a:pt x="16578" y="39838"/>
                      <a:pt x="17588" y="35288"/>
                      <a:pt x="19722" y="3104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Freihandform 34">
                <a:extLst>
                  <a:ext uri="{FF2B5EF4-FFF2-40B4-BE49-F238E27FC236}">
                    <a16:creationId xmlns:a16="http://schemas.microsoft.com/office/drawing/2014/main" id="{1D5085AB-E96D-0126-3FE0-FD4A7FB8429B}"/>
                  </a:ext>
                </a:extLst>
              </p:cNvPr>
              <p:cNvSpPr/>
              <p:nvPr/>
            </p:nvSpPr>
            <p:spPr>
              <a:xfrm>
                <a:off x="5954" y="269197"/>
                <a:ext cx="135882" cy="137602"/>
              </a:xfrm>
              <a:custGeom>
                <a:avLst/>
                <a:gdLst>
                  <a:gd name="connsiteX0" fmla="*/ 68761 w 135882"/>
                  <a:gd name="connsiteY0" fmla="*/ 114226 h 137602"/>
                  <a:gd name="connsiteX1" fmla="*/ 67122 w 135882"/>
                  <a:gd name="connsiteY1" fmla="*/ 114226 h 137602"/>
                  <a:gd name="connsiteX2" fmla="*/ 20027 w 135882"/>
                  <a:gd name="connsiteY2" fmla="*/ 0 h 137602"/>
                  <a:gd name="connsiteX3" fmla="*/ 0 w 135882"/>
                  <a:gd name="connsiteY3" fmla="*/ 0 h 137602"/>
                  <a:gd name="connsiteX4" fmla="*/ 0 w 135882"/>
                  <a:gd name="connsiteY4" fmla="*/ 137602 h 137602"/>
                  <a:gd name="connsiteX5" fmla="*/ 15701 w 135882"/>
                  <a:gd name="connsiteY5" fmla="*/ 137602 h 137602"/>
                  <a:gd name="connsiteX6" fmla="*/ 15701 w 135882"/>
                  <a:gd name="connsiteY6" fmla="*/ 33055 h 137602"/>
                  <a:gd name="connsiteX7" fmla="*/ 17045 w 135882"/>
                  <a:gd name="connsiteY7" fmla="*/ 33055 h 137602"/>
                  <a:gd name="connsiteX8" fmla="*/ 60367 w 135882"/>
                  <a:gd name="connsiteY8" fmla="*/ 137602 h 137602"/>
                  <a:gd name="connsiteX9" fmla="*/ 75516 w 135882"/>
                  <a:gd name="connsiteY9" fmla="*/ 137602 h 137602"/>
                  <a:gd name="connsiteX10" fmla="*/ 118838 w 135882"/>
                  <a:gd name="connsiteY10" fmla="*/ 33055 h 137602"/>
                  <a:gd name="connsiteX11" fmla="*/ 120171 w 135882"/>
                  <a:gd name="connsiteY11" fmla="*/ 33055 h 137602"/>
                  <a:gd name="connsiteX12" fmla="*/ 120171 w 135882"/>
                  <a:gd name="connsiteY12" fmla="*/ 137602 h 137602"/>
                  <a:gd name="connsiteX13" fmla="*/ 135882 w 135882"/>
                  <a:gd name="connsiteY13" fmla="*/ 137602 h 137602"/>
                  <a:gd name="connsiteX14" fmla="*/ 135882 w 135882"/>
                  <a:gd name="connsiteY14" fmla="*/ 0 h 137602"/>
                  <a:gd name="connsiteX15" fmla="*/ 115855 w 135882"/>
                  <a:gd name="connsiteY15" fmla="*/ 0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82" h="137602">
                    <a:moveTo>
                      <a:pt x="68761" y="114226"/>
                    </a:moveTo>
                    <a:lnTo>
                      <a:pt x="67122" y="114226"/>
                    </a:lnTo>
                    <a:lnTo>
                      <a:pt x="20027" y="0"/>
                    </a:lnTo>
                    <a:lnTo>
                      <a:pt x="0" y="0"/>
                    </a:lnTo>
                    <a:lnTo>
                      <a:pt x="0" y="137602"/>
                    </a:lnTo>
                    <a:lnTo>
                      <a:pt x="15701" y="137602"/>
                    </a:lnTo>
                    <a:lnTo>
                      <a:pt x="15701" y="33055"/>
                    </a:lnTo>
                    <a:lnTo>
                      <a:pt x="17045" y="33055"/>
                    </a:lnTo>
                    <a:lnTo>
                      <a:pt x="60367" y="137602"/>
                    </a:lnTo>
                    <a:lnTo>
                      <a:pt x="75516" y="137602"/>
                    </a:lnTo>
                    <a:lnTo>
                      <a:pt x="118838" y="33055"/>
                    </a:lnTo>
                    <a:lnTo>
                      <a:pt x="120171" y="33055"/>
                    </a:lnTo>
                    <a:lnTo>
                      <a:pt x="120171" y="137602"/>
                    </a:lnTo>
                    <a:lnTo>
                      <a:pt x="135882" y="137602"/>
                    </a:lnTo>
                    <a:lnTo>
                      <a:pt x="135882" y="0"/>
                    </a:lnTo>
                    <a:lnTo>
                      <a:pt x="115855" y="0"/>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Freihandform 35">
                <a:extLst>
                  <a:ext uri="{FF2B5EF4-FFF2-40B4-BE49-F238E27FC236}">
                    <a16:creationId xmlns:a16="http://schemas.microsoft.com/office/drawing/2014/main" id="{8B65CAB9-276C-F845-43E7-7A3F94E2F427}"/>
                  </a:ext>
                </a:extLst>
              </p:cNvPr>
              <p:cNvSpPr/>
              <p:nvPr/>
            </p:nvSpPr>
            <p:spPr>
              <a:xfrm>
                <a:off x="168352"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7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7" y="17928"/>
                      <a:pt x="2973" y="24190"/>
                    </a:cubicBezTo>
                    <a:lnTo>
                      <a:pt x="18141" y="29564"/>
                    </a:lnTo>
                    <a:cubicBezTo>
                      <a:pt x="19894" y="25799"/>
                      <a:pt x="22942" y="22270"/>
                      <a:pt x="27277"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35"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8"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Freihandform 36">
                <a:extLst>
                  <a:ext uri="{FF2B5EF4-FFF2-40B4-BE49-F238E27FC236}">
                    <a16:creationId xmlns:a16="http://schemas.microsoft.com/office/drawing/2014/main" id="{F70B4053-78EC-77D3-88B8-C416186A0EFB}"/>
                  </a:ext>
                </a:extLst>
              </p:cNvPr>
              <p:cNvSpPr/>
              <p:nvPr/>
            </p:nvSpPr>
            <p:spPr>
              <a:xfrm>
                <a:off x="280692" y="301978"/>
                <a:ext cx="51953" cy="104821"/>
              </a:xfrm>
              <a:custGeom>
                <a:avLst/>
                <a:gdLst>
                  <a:gd name="connsiteX0" fmla="*/ 43579 w 51953"/>
                  <a:gd name="connsiteY0" fmla="*/ 0 h 104821"/>
                  <a:gd name="connsiteX1" fmla="*/ 26792 w 51953"/>
                  <a:gd name="connsiteY1" fmla="*/ 4768 h 104821"/>
                  <a:gd name="connsiteX2" fmla="*/ 16502 w 51953"/>
                  <a:gd name="connsiteY2" fmla="*/ 17199 h 104821"/>
                  <a:gd name="connsiteX3" fmla="*/ 15425 w 51953"/>
                  <a:gd name="connsiteY3" fmla="*/ 17199 h 104821"/>
                  <a:gd name="connsiteX4" fmla="*/ 15425 w 51953"/>
                  <a:gd name="connsiteY4" fmla="*/ 1627 h 104821"/>
                  <a:gd name="connsiteX5" fmla="*/ 0 w 51953"/>
                  <a:gd name="connsiteY5" fmla="*/ 1627 h 104821"/>
                  <a:gd name="connsiteX6" fmla="*/ 0 w 51953"/>
                  <a:gd name="connsiteY6" fmla="*/ 104822 h 104821"/>
                  <a:gd name="connsiteX7" fmla="*/ 15968 w 51953"/>
                  <a:gd name="connsiteY7" fmla="*/ 104822 h 104821"/>
                  <a:gd name="connsiteX8" fmla="*/ 15968 w 51953"/>
                  <a:gd name="connsiteY8" fmla="*/ 39507 h 104821"/>
                  <a:gd name="connsiteX9" fmla="*/ 19389 w 51953"/>
                  <a:gd name="connsiteY9" fmla="*/ 27057 h 104821"/>
                  <a:gd name="connsiteX10" fmla="*/ 28707 w 51953"/>
                  <a:gd name="connsiteY10" fmla="*/ 18448 h 104821"/>
                  <a:gd name="connsiteX11" fmla="*/ 42217 w 51953"/>
                  <a:gd name="connsiteY11" fmla="*/ 15326 h 104821"/>
                  <a:gd name="connsiteX12" fmla="*/ 48267 w 51953"/>
                  <a:gd name="connsiteY12" fmla="*/ 15771 h 104821"/>
                  <a:gd name="connsiteX13" fmla="*/ 51954 w 51953"/>
                  <a:gd name="connsiteY13" fmla="*/ 16414 h 104821"/>
                  <a:gd name="connsiteX14" fmla="*/ 51954 w 51953"/>
                  <a:gd name="connsiteY14" fmla="*/ 284 h 104821"/>
                  <a:gd name="connsiteX15" fmla="*/ 47971 w 51953"/>
                  <a:gd name="connsiteY15" fmla="*/ 85 h 104821"/>
                  <a:gd name="connsiteX16" fmla="*/ 43579 w 51953"/>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53" h="104821">
                    <a:moveTo>
                      <a:pt x="43579" y="0"/>
                    </a:moveTo>
                    <a:cubicBezTo>
                      <a:pt x="37348" y="0"/>
                      <a:pt x="31746" y="1589"/>
                      <a:pt x="26792" y="4768"/>
                    </a:cubicBezTo>
                    <a:cubicBezTo>
                      <a:pt x="21828" y="7966"/>
                      <a:pt x="18398" y="12100"/>
                      <a:pt x="16502" y="17199"/>
                    </a:cubicBezTo>
                    <a:lnTo>
                      <a:pt x="15425" y="17199"/>
                    </a:lnTo>
                    <a:lnTo>
                      <a:pt x="15425" y="1627"/>
                    </a:lnTo>
                    <a:lnTo>
                      <a:pt x="0" y="1627"/>
                    </a:lnTo>
                    <a:lnTo>
                      <a:pt x="0" y="104822"/>
                    </a:lnTo>
                    <a:lnTo>
                      <a:pt x="15968" y="104822"/>
                    </a:lnTo>
                    <a:lnTo>
                      <a:pt x="15968" y="39507"/>
                    </a:lnTo>
                    <a:cubicBezTo>
                      <a:pt x="15968" y="34852"/>
                      <a:pt x="17102" y="30709"/>
                      <a:pt x="19389" y="27057"/>
                    </a:cubicBezTo>
                    <a:cubicBezTo>
                      <a:pt x="21656" y="23396"/>
                      <a:pt x="24762" y="20539"/>
                      <a:pt x="28707" y="18448"/>
                    </a:cubicBezTo>
                    <a:cubicBezTo>
                      <a:pt x="32651" y="16376"/>
                      <a:pt x="37158" y="15326"/>
                      <a:pt x="42217" y="15326"/>
                    </a:cubicBezTo>
                    <a:cubicBezTo>
                      <a:pt x="44341" y="15326"/>
                      <a:pt x="46352" y="15477"/>
                      <a:pt x="48267" y="15771"/>
                    </a:cubicBezTo>
                    <a:cubicBezTo>
                      <a:pt x="50182" y="16064"/>
                      <a:pt x="51411" y="16272"/>
                      <a:pt x="51954" y="16414"/>
                    </a:cubicBezTo>
                    <a:lnTo>
                      <a:pt x="51954" y="284"/>
                    </a:lnTo>
                    <a:cubicBezTo>
                      <a:pt x="51058" y="189"/>
                      <a:pt x="49724" y="114"/>
                      <a:pt x="47971" y="85"/>
                    </a:cubicBezTo>
                    <a:cubicBezTo>
                      <a:pt x="46199"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Freihandform 37">
                <a:extLst>
                  <a:ext uri="{FF2B5EF4-FFF2-40B4-BE49-F238E27FC236}">
                    <a16:creationId xmlns:a16="http://schemas.microsoft.com/office/drawing/2014/main" id="{931E79CC-AB92-B4F1-DCE7-5F04BD3B6CAF}"/>
                  </a:ext>
                </a:extLst>
              </p:cNvPr>
              <p:cNvSpPr/>
              <p:nvPr/>
            </p:nvSpPr>
            <p:spPr>
              <a:xfrm>
                <a:off x="351586" y="303605"/>
                <a:ext cx="15968" cy="103194"/>
              </a:xfrm>
              <a:custGeom>
                <a:avLst/>
                <a:gdLst>
                  <a:gd name="connsiteX0" fmla="*/ 0 w 15968"/>
                  <a:gd name="connsiteY0" fmla="*/ 0 h 103194"/>
                  <a:gd name="connsiteX1" fmla="*/ 15968 w 15968"/>
                  <a:gd name="connsiteY1" fmla="*/ 0 h 103194"/>
                  <a:gd name="connsiteX2" fmla="*/ 15968 w 15968"/>
                  <a:gd name="connsiteY2" fmla="*/ 103195 h 103194"/>
                  <a:gd name="connsiteX3" fmla="*/ 0 w 15968"/>
                  <a:gd name="connsiteY3" fmla="*/ 103195 h 103194"/>
                </a:gdLst>
                <a:ahLst/>
                <a:cxnLst>
                  <a:cxn ang="0">
                    <a:pos x="connsiteX0" y="connsiteY0"/>
                  </a:cxn>
                  <a:cxn ang="0">
                    <a:pos x="connsiteX1" y="connsiteY1"/>
                  </a:cxn>
                  <a:cxn ang="0">
                    <a:pos x="connsiteX2" y="connsiteY2"/>
                  </a:cxn>
                  <a:cxn ang="0">
                    <a:pos x="connsiteX3" y="connsiteY3"/>
                  </a:cxn>
                </a:cxnLst>
                <a:rect l="l" t="t" r="r" b="b"/>
                <a:pathLst>
                  <a:path w="15968" h="103194">
                    <a:moveTo>
                      <a:pt x="0" y="0"/>
                    </a:moveTo>
                    <a:lnTo>
                      <a:pt x="15968" y="0"/>
                    </a:lnTo>
                    <a:lnTo>
                      <a:pt x="15968" y="103195"/>
                    </a:lnTo>
                    <a:lnTo>
                      <a:pt x="0" y="103195"/>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Freihandform 38">
                <a:extLst>
                  <a:ext uri="{FF2B5EF4-FFF2-40B4-BE49-F238E27FC236}">
                    <a16:creationId xmlns:a16="http://schemas.microsoft.com/office/drawing/2014/main" id="{60ED4B19-F681-0ACB-E291-1672592127B1}"/>
                  </a:ext>
                </a:extLst>
              </p:cNvPr>
              <p:cNvSpPr/>
              <p:nvPr/>
            </p:nvSpPr>
            <p:spPr>
              <a:xfrm>
                <a:off x="348347" y="264893"/>
                <a:ext cx="22732" cy="21513"/>
              </a:xfrm>
              <a:custGeom>
                <a:avLst/>
                <a:gdLst>
                  <a:gd name="connsiteX0" fmla="*/ 11376 w 22732"/>
                  <a:gd name="connsiteY0" fmla="*/ 0 h 21513"/>
                  <a:gd name="connsiteX1" fmla="*/ 3354 w 22732"/>
                  <a:gd name="connsiteY1" fmla="*/ 3160 h 21513"/>
                  <a:gd name="connsiteX2" fmla="*/ 0 w 22732"/>
                  <a:gd name="connsiteY2" fmla="*/ 10757 h 21513"/>
                  <a:gd name="connsiteX3" fmla="*/ 3354 w 22732"/>
                  <a:gd name="connsiteY3" fmla="*/ 18353 h 21513"/>
                  <a:gd name="connsiteX4" fmla="*/ 11376 w 22732"/>
                  <a:gd name="connsiteY4" fmla="*/ 21513 h 21513"/>
                  <a:gd name="connsiteX5" fmla="*/ 19379 w 22732"/>
                  <a:gd name="connsiteY5" fmla="*/ 18353 h 21513"/>
                  <a:gd name="connsiteX6" fmla="*/ 22733 w 22732"/>
                  <a:gd name="connsiteY6" fmla="*/ 10757 h 21513"/>
                  <a:gd name="connsiteX7" fmla="*/ 19379 w 22732"/>
                  <a:gd name="connsiteY7" fmla="*/ 3160 h 21513"/>
                  <a:gd name="connsiteX8" fmla="*/ 11376 w 22732"/>
                  <a:gd name="connsiteY8"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 h="21513">
                    <a:moveTo>
                      <a:pt x="11376" y="0"/>
                    </a:moveTo>
                    <a:cubicBezTo>
                      <a:pt x="8251" y="0"/>
                      <a:pt x="5593" y="1050"/>
                      <a:pt x="3354" y="3160"/>
                    </a:cubicBezTo>
                    <a:cubicBezTo>
                      <a:pt x="1115" y="5269"/>
                      <a:pt x="0" y="7795"/>
                      <a:pt x="0" y="10757"/>
                    </a:cubicBezTo>
                    <a:cubicBezTo>
                      <a:pt x="0" y="13718"/>
                      <a:pt x="1115" y="16244"/>
                      <a:pt x="3354" y="18353"/>
                    </a:cubicBezTo>
                    <a:cubicBezTo>
                      <a:pt x="5593" y="20463"/>
                      <a:pt x="8251" y="21513"/>
                      <a:pt x="11376" y="21513"/>
                    </a:cubicBezTo>
                    <a:cubicBezTo>
                      <a:pt x="14482" y="21513"/>
                      <a:pt x="17140" y="20463"/>
                      <a:pt x="19379" y="18353"/>
                    </a:cubicBezTo>
                    <a:cubicBezTo>
                      <a:pt x="21618" y="16244"/>
                      <a:pt x="22733" y="13718"/>
                      <a:pt x="22733" y="10757"/>
                    </a:cubicBezTo>
                    <a:cubicBezTo>
                      <a:pt x="22733" y="7795"/>
                      <a:pt x="21618" y="5269"/>
                      <a:pt x="19379" y="3160"/>
                    </a:cubicBezTo>
                    <a:cubicBezTo>
                      <a:pt x="17140" y="1050"/>
                      <a:pt x="14482" y="0"/>
                      <a:pt x="11376"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Freihandform 39">
                <a:extLst>
                  <a:ext uri="{FF2B5EF4-FFF2-40B4-BE49-F238E27FC236}">
                    <a16:creationId xmlns:a16="http://schemas.microsoft.com/office/drawing/2014/main" id="{07509495-5CD2-18FA-F2B9-EEB6A9CF3098}"/>
                  </a:ext>
                </a:extLst>
              </p:cNvPr>
              <p:cNvSpPr/>
              <p:nvPr/>
            </p:nvSpPr>
            <p:spPr>
              <a:xfrm>
                <a:off x="391917" y="302252"/>
                <a:ext cx="83109" cy="106969"/>
              </a:xfrm>
              <a:custGeom>
                <a:avLst/>
                <a:gdLst>
                  <a:gd name="connsiteX0" fmla="*/ 68846 w 83109"/>
                  <a:gd name="connsiteY0" fmla="*/ 5970 h 106969"/>
                  <a:gd name="connsiteX1" fmla="*/ 56194 w 83109"/>
                  <a:gd name="connsiteY1" fmla="*/ 1164 h 106969"/>
                  <a:gd name="connsiteX2" fmla="*/ 44656 w 83109"/>
                  <a:gd name="connsiteY2" fmla="*/ 0 h 106969"/>
                  <a:gd name="connsiteX3" fmla="*/ 28726 w 83109"/>
                  <a:gd name="connsiteY3" fmla="*/ 2110 h 106969"/>
                  <a:gd name="connsiteX4" fmla="*/ 13844 w 83109"/>
                  <a:gd name="connsiteY4" fmla="*/ 9498 h 106969"/>
                  <a:gd name="connsiteX5" fmla="*/ 2973 w 83109"/>
                  <a:gd name="connsiteY5" fmla="*/ 24190 h 106969"/>
                  <a:gd name="connsiteX6" fmla="*/ 18141 w 83109"/>
                  <a:gd name="connsiteY6" fmla="*/ 29564 h 106969"/>
                  <a:gd name="connsiteX7" fmla="*/ 27278 w 83109"/>
                  <a:gd name="connsiteY7" fmla="*/ 18940 h 106969"/>
                  <a:gd name="connsiteX8" fmla="*/ 45199 w 83109"/>
                  <a:gd name="connsiteY8" fmla="*/ 13973 h 106969"/>
                  <a:gd name="connsiteX9" fmla="*/ 61682 w 83109"/>
                  <a:gd name="connsiteY9" fmla="*/ 19479 h 106969"/>
                  <a:gd name="connsiteX10" fmla="*/ 67131 w 83109"/>
                  <a:gd name="connsiteY10" fmla="*/ 34947 h 106969"/>
                  <a:gd name="connsiteX11" fmla="*/ 67131 w 83109"/>
                  <a:gd name="connsiteY11" fmla="*/ 35486 h 106969"/>
                  <a:gd name="connsiteX12" fmla="*/ 64378 w 83109"/>
                  <a:gd name="connsiteY12" fmla="*/ 40860 h 106969"/>
                  <a:gd name="connsiteX13" fmla="*/ 55727 w 83109"/>
                  <a:gd name="connsiteY13" fmla="*/ 43036 h 106969"/>
                  <a:gd name="connsiteX14" fmla="*/ 40340 w 83109"/>
                  <a:gd name="connsiteY14" fmla="*/ 44880 h 106969"/>
                  <a:gd name="connsiteX15" fmla="*/ 25953 w 83109"/>
                  <a:gd name="connsiteY15" fmla="*/ 47397 h 106969"/>
                  <a:gd name="connsiteX16" fmla="*/ 12929 w 83109"/>
                  <a:gd name="connsiteY16" fmla="*/ 52146 h 106969"/>
                  <a:gd name="connsiteX17" fmla="*/ 3516 w 83109"/>
                  <a:gd name="connsiteY17" fmla="*/ 60850 h 106969"/>
                  <a:gd name="connsiteX18" fmla="*/ 0 w 83109"/>
                  <a:gd name="connsiteY18" fmla="*/ 75258 h 106969"/>
                  <a:gd name="connsiteX19" fmla="*/ 4745 w 83109"/>
                  <a:gd name="connsiteY19" fmla="*/ 92419 h 106969"/>
                  <a:gd name="connsiteX20" fmla="*/ 17531 w 83109"/>
                  <a:gd name="connsiteY20" fmla="*/ 103233 h 106969"/>
                  <a:gd name="connsiteX21" fmla="*/ 35471 w 83109"/>
                  <a:gd name="connsiteY21" fmla="*/ 106969 h 106969"/>
                  <a:gd name="connsiteX22" fmla="*/ 50820 w 83109"/>
                  <a:gd name="connsiteY22" fmla="*/ 104273 h 106969"/>
                  <a:gd name="connsiteX23" fmla="*/ 60910 w 83109"/>
                  <a:gd name="connsiteY23" fmla="*/ 97764 h 106969"/>
                  <a:gd name="connsiteX24" fmla="*/ 66322 w 83109"/>
                  <a:gd name="connsiteY24" fmla="*/ 90574 h 106969"/>
                  <a:gd name="connsiteX25" fmla="*/ 67141 w 83109"/>
                  <a:gd name="connsiteY25" fmla="*/ 90574 h 106969"/>
                  <a:gd name="connsiteX26" fmla="*/ 67141 w 83109"/>
                  <a:gd name="connsiteY26" fmla="*/ 104548 h 106969"/>
                  <a:gd name="connsiteX27" fmla="*/ 83109 w 83109"/>
                  <a:gd name="connsiteY27" fmla="*/ 104548 h 106969"/>
                  <a:gd name="connsiteX28" fmla="*/ 83109 w 83109"/>
                  <a:gd name="connsiteY28" fmla="*/ 36546 h 106969"/>
                  <a:gd name="connsiteX29" fmla="*/ 79050 w 83109"/>
                  <a:gd name="connsiteY29" fmla="*/ 16925 h 106969"/>
                  <a:gd name="connsiteX30" fmla="*/ 68846 w 83109"/>
                  <a:gd name="connsiteY30" fmla="*/ 5970 h 106969"/>
                  <a:gd name="connsiteX31" fmla="*/ 67141 w 83109"/>
                  <a:gd name="connsiteY31" fmla="*/ 67188 h 106969"/>
                  <a:gd name="connsiteX32" fmla="*/ 63787 w 83109"/>
                  <a:gd name="connsiteY32" fmla="*/ 79496 h 106969"/>
                  <a:gd name="connsiteX33" fmla="*/ 53907 w 83109"/>
                  <a:gd name="connsiteY33" fmla="*/ 89032 h 106969"/>
                  <a:gd name="connsiteX34" fmla="*/ 37901 w 83109"/>
                  <a:gd name="connsiteY34" fmla="*/ 92731 h 106969"/>
                  <a:gd name="connsiteX35" fmla="*/ 22161 w 83109"/>
                  <a:gd name="connsiteY35" fmla="*/ 88540 h 106969"/>
                  <a:gd name="connsiteX36" fmla="*/ 15987 w 83109"/>
                  <a:gd name="connsiteY36" fmla="*/ 76072 h 106969"/>
                  <a:gd name="connsiteX37" fmla="*/ 19265 w 83109"/>
                  <a:gd name="connsiteY37" fmla="*/ 66498 h 106969"/>
                  <a:gd name="connsiteX38" fmla="*/ 27916 w 83109"/>
                  <a:gd name="connsiteY38" fmla="*/ 61190 h 106969"/>
                  <a:gd name="connsiteX39" fmla="*/ 39530 w 83109"/>
                  <a:gd name="connsiteY39" fmla="*/ 58608 h 106969"/>
                  <a:gd name="connsiteX40" fmla="*/ 46266 w 83109"/>
                  <a:gd name="connsiteY40" fmla="*/ 57756 h 106969"/>
                  <a:gd name="connsiteX41" fmla="*/ 54860 w 83109"/>
                  <a:gd name="connsiteY41" fmla="*/ 56555 h 106969"/>
                  <a:gd name="connsiteX42" fmla="*/ 62692 w 83109"/>
                  <a:gd name="connsiteY42" fmla="*/ 54871 h 106969"/>
                  <a:gd name="connsiteX43" fmla="*/ 67141 w 83109"/>
                  <a:gd name="connsiteY43" fmla="*/ 52695 h 106969"/>
                  <a:gd name="connsiteX44" fmla="*/ 67141 w 83109"/>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09" h="106969">
                    <a:moveTo>
                      <a:pt x="68846" y="5970"/>
                    </a:moveTo>
                    <a:cubicBezTo>
                      <a:pt x="64769" y="3567"/>
                      <a:pt x="60548" y="1958"/>
                      <a:pt x="56194" y="1164"/>
                    </a:cubicBezTo>
                    <a:cubicBezTo>
                      <a:pt x="51840" y="388"/>
                      <a:pt x="48010" y="0"/>
                      <a:pt x="44656" y="0"/>
                    </a:cubicBezTo>
                    <a:cubicBezTo>
                      <a:pt x="39425" y="0"/>
                      <a:pt x="34128" y="700"/>
                      <a:pt x="28726" y="2110"/>
                    </a:cubicBezTo>
                    <a:cubicBezTo>
                      <a:pt x="23333" y="3529"/>
                      <a:pt x="18379" y="5988"/>
                      <a:pt x="13844" y="9498"/>
                    </a:cubicBezTo>
                    <a:cubicBezTo>
                      <a:pt x="9299" y="13027"/>
                      <a:pt x="5698" y="17928"/>
                      <a:pt x="2973" y="24190"/>
                    </a:cubicBezTo>
                    <a:lnTo>
                      <a:pt x="18141" y="29564"/>
                    </a:lnTo>
                    <a:cubicBezTo>
                      <a:pt x="19894" y="25799"/>
                      <a:pt x="22942" y="22270"/>
                      <a:pt x="27278" y="18940"/>
                    </a:cubicBezTo>
                    <a:cubicBezTo>
                      <a:pt x="31613" y="15629"/>
                      <a:pt x="37586" y="13973"/>
                      <a:pt x="45199" y="13973"/>
                    </a:cubicBezTo>
                    <a:cubicBezTo>
                      <a:pt x="52564" y="13973"/>
                      <a:pt x="58061" y="15818"/>
                      <a:pt x="61682" y="19479"/>
                    </a:cubicBezTo>
                    <a:cubicBezTo>
                      <a:pt x="65312" y="23159"/>
                      <a:pt x="67131" y="28315"/>
                      <a:pt x="67131" y="34947"/>
                    </a:cubicBezTo>
                    <a:lnTo>
                      <a:pt x="67131" y="35486"/>
                    </a:lnTo>
                    <a:cubicBezTo>
                      <a:pt x="67131" y="38041"/>
                      <a:pt x="66217" y="39829"/>
                      <a:pt x="64378" y="40860"/>
                    </a:cubicBezTo>
                    <a:cubicBezTo>
                      <a:pt x="62558" y="41891"/>
                      <a:pt x="59671" y="42619"/>
                      <a:pt x="55727" y="43036"/>
                    </a:cubicBezTo>
                    <a:cubicBezTo>
                      <a:pt x="51782" y="43452"/>
                      <a:pt x="46647" y="44067"/>
                      <a:pt x="40340" y="44880"/>
                    </a:cubicBezTo>
                    <a:cubicBezTo>
                      <a:pt x="35500" y="45505"/>
                      <a:pt x="30717" y="46337"/>
                      <a:pt x="25953" y="47397"/>
                    </a:cubicBezTo>
                    <a:cubicBezTo>
                      <a:pt x="21189" y="48457"/>
                      <a:pt x="16854" y="50036"/>
                      <a:pt x="12929" y="52146"/>
                    </a:cubicBezTo>
                    <a:cubicBezTo>
                      <a:pt x="9004" y="54256"/>
                      <a:pt x="5879" y="57151"/>
                      <a:pt x="3516" y="60850"/>
                    </a:cubicBezTo>
                    <a:cubicBezTo>
                      <a:pt x="1172" y="64549"/>
                      <a:pt x="0" y="69345"/>
                      <a:pt x="0" y="75258"/>
                    </a:cubicBezTo>
                    <a:cubicBezTo>
                      <a:pt x="0" y="81965"/>
                      <a:pt x="1582" y="87689"/>
                      <a:pt x="4745" y="92419"/>
                    </a:cubicBezTo>
                    <a:cubicBezTo>
                      <a:pt x="7908" y="97131"/>
                      <a:pt x="12167" y="100754"/>
                      <a:pt x="17531" y="103233"/>
                    </a:cubicBezTo>
                    <a:cubicBezTo>
                      <a:pt x="22904" y="105730"/>
                      <a:pt x="28878" y="106969"/>
                      <a:pt x="35471" y="106969"/>
                    </a:cubicBezTo>
                    <a:cubicBezTo>
                      <a:pt x="41521" y="106969"/>
                      <a:pt x="46638" y="106061"/>
                      <a:pt x="50820" y="104273"/>
                    </a:cubicBezTo>
                    <a:cubicBezTo>
                      <a:pt x="55022" y="102495"/>
                      <a:pt x="58376" y="100319"/>
                      <a:pt x="60910" y="97764"/>
                    </a:cubicBezTo>
                    <a:cubicBezTo>
                      <a:pt x="63444" y="95210"/>
                      <a:pt x="65245" y="92817"/>
                      <a:pt x="66322" y="90574"/>
                    </a:cubicBezTo>
                    <a:lnTo>
                      <a:pt x="67141" y="90574"/>
                    </a:lnTo>
                    <a:lnTo>
                      <a:pt x="67141" y="104548"/>
                    </a:lnTo>
                    <a:lnTo>
                      <a:pt x="83109" y="104548"/>
                    </a:lnTo>
                    <a:lnTo>
                      <a:pt x="83109" y="36546"/>
                    </a:lnTo>
                    <a:cubicBezTo>
                      <a:pt x="83109" y="28344"/>
                      <a:pt x="81747" y="21797"/>
                      <a:pt x="79050" y="16925"/>
                    </a:cubicBezTo>
                    <a:cubicBezTo>
                      <a:pt x="76326" y="12053"/>
                      <a:pt x="72943" y="8391"/>
                      <a:pt x="68846" y="5970"/>
                    </a:cubicBezTo>
                    <a:close/>
                    <a:moveTo>
                      <a:pt x="67141" y="67188"/>
                    </a:moveTo>
                    <a:cubicBezTo>
                      <a:pt x="67141" y="71493"/>
                      <a:pt x="66026" y="75599"/>
                      <a:pt x="63787" y="79496"/>
                    </a:cubicBezTo>
                    <a:cubicBezTo>
                      <a:pt x="61548" y="83394"/>
                      <a:pt x="58261" y="86573"/>
                      <a:pt x="53907" y="89032"/>
                    </a:cubicBezTo>
                    <a:cubicBezTo>
                      <a:pt x="49553" y="91492"/>
                      <a:pt x="44208" y="92731"/>
                      <a:pt x="37901" y="92731"/>
                    </a:cubicBezTo>
                    <a:cubicBezTo>
                      <a:pt x="31536" y="92731"/>
                      <a:pt x="26287" y="91331"/>
                      <a:pt x="22161" y="88540"/>
                    </a:cubicBezTo>
                    <a:cubicBezTo>
                      <a:pt x="18026" y="85731"/>
                      <a:pt x="15987" y="81578"/>
                      <a:pt x="15987" y="76072"/>
                    </a:cubicBezTo>
                    <a:cubicBezTo>
                      <a:pt x="15987" y="72041"/>
                      <a:pt x="17064" y="68844"/>
                      <a:pt x="19265" y="66498"/>
                    </a:cubicBezTo>
                    <a:cubicBezTo>
                      <a:pt x="21447" y="64151"/>
                      <a:pt x="24343" y="62373"/>
                      <a:pt x="27916" y="61190"/>
                    </a:cubicBezTo>
                    <a:cubicBezTo>
                      <a:pt x="31508" y="60008"/>
                      <a:pt x="35376" y="59137"/>
                      <a:pt x="39530" y="58608"/>
                    </a:cubicBezTo>
                    <a:cubicBezTo>
                      <a:pt x="41245" y="58390"/>
                      <a:pt x="43493" y="58087"/>
                      <a:pt x="46266" y="57756"/>
                    </a:cubicBezTo>
                    <a:cubicBezTo>
                      <a:pt x="49039" y="57425"/>
                      <a:pt x="51906" y="57018"/>
                      <a:pt x="54860" y="56555"/>
                    </a:cubicBezTo>
                    <a:cubicBezTo>
                      <a:pt x="57804" y="56072"/>
                      <a:pt x="60424" y="55523"/>
                      <a:pt x="62692" y="54871"/>
                    </a:cubicBezTo>
                    <a:cubicBezTo>
                      <a:pt x="64978" y="54227"/>
                      <a:pt x="66455" y="53489"/>
                      <a:pt x="67141" y="52695"/>
                    </a:cubicBezTo>
                    <a:lnTo>
                      <a:pt x="67141"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Freihandform 40">
                <a:extLst>
                  <a:ext uri="{FF2B5EF4-FFF2-40B4-BE49-F238E27FC236}">
                    <a16:creationId xmlns:a16="http://schemas.microsoft.com/office/drawing/2014/main" id="{5C90A9A2-2143-6C0A-E833-D89241FC490C}"/>
                  </a:ext>
                </a:extLst>
              </p:cNvPr>
              <p:cNvSpPr/>
              <p:nvPr/>
            </p:nvSpPr>
            <p:spPr>
              <a:xfrm>
                <a:off x="503170"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Freihandform 41">
                <a:extLst>
                  <a:ext uri="{FF2B5EF4-FFF2-40B4-BE49-F238E27FC236}">
                    <a16:creationId xmlns:a16="http://schemas.microsoft.com/office/drawing/2014/main" id="{06F6285F-EFAF-B0BD-75B0-163910A68586}"/>
                  </a:ext>
                </a:extLst>
              </p:cNvPr>
              <p:cNvSpPr/>
              <p:nvPr/>
            </p:nvSpPr>
            <p:spPr>
              <a:xfrm>
                <a:off x="594111" y="269197"/>
                <a:ext cx="93913" cy="137602"/>
              </a:xfrm>
              <a:custGeom>
                <a:avLst/>
                <a:gdLst>
                  <a:gd name="connsiteX0" fmla="*/ 73524 w 93913"/>
                  <a:gd name="connsiteY0" fmla="*/ 5799 h 137602"/>
                  <a:gd name="connsiteX1" fmla="*/ 46819 w 93913"/>
                  <a:gd name="connsiteY1" fmla="*/ 0 h 137602"/>
                  <a:gd name="connsiteX2" fmla="*/ 0 w 93913"/>
                  <a:gd name="connsiteY2" fmla="*/ 0 h 137602"/>
                  <a:gd name="connsiteX3" fmla="*/ 0 w 93913"/>
                  <a:gd name="connsiteY3" fmla="*/ 137602 h 137602"/>
                  <a:gd name="connsiteX4" fmla="*/ 16788 w 93913"/>
                  <a:gd name="connsiteY4" fmla="*/ 137602 h 137602"/>
                  <a:gd name="connsiteX5" fmla="*/ 16788 w 93913"/>
                  <a:gd name="connsiteY5" fmla="*/ 87348 h 137602"/>
                  <a:gd name="connsiteX6" fmla="*/ 47104 w 93913"/>
                  <a:gd name="connsiteY6" fmla="*/ 87348 h 137602"/>
                  <a:gd name="connsiteX7" fmla="*/ 73620 w 93913"/>
                  <a:gd name="connsiteY7" fmla="*/ 81474 h 137602"/>
                  <a:gd name="connsiteX8" fmla="*/ 88950 w 93913"/>
                  <a:gd name="connsiteY8" fmla="*/ 65637 h 137602"/>
                  <a:gd name="connsiteX9" fmla="*/ 93913 w 93913"/>
                  <a:gd name="connsiteY9" fmla="*/ 43537 h 137602"/>
                  <a:gd name="connsiteX10" fmla="*/ 88911 w 93913"/>
                  <a:gd name="connsiteY10" fmla="*/ 21494 h 137602"/>
                  <a:gd name="connsiteX11" fmla="*/ 73524 w 93913"/>
                  <a:gd name="connsiteY11" fmla="*/ 5799 h 137602"/>
                  <a:gd name="connsiteX12" fmla="*/ 74344 w 93913"/>
                  <a:gd name="connsiteY12" fmla="*/ 58352 h 137602"/>
                  <a:gd name="connsiteX13" fmla="*/ 64502 w 93913"/>
                  <a:gd name="connsiteY13" fmla="*/ 68740 h 137602"/>
                  <a:gd name="connsiteX14" fmla="*/ 46561 w 93913"/>
                  <a:gd name="connsiteY14" fmla="*/ 72562 h 137602"/>
                  <a:gd name="connsiteX15" fmla="*/ 16788 w 93913"/>
                  <a:gd name="connsiteY15" fmla="*/ 72562 h 137602"/>
                  <a:gd name="connsiteX16" fmla="*/ 16788 w 93913"/>
                  <a:gd name="connsiteY16" fmla="*/ 14787 h 137602"/>
                  <a:gd name="connsiteX17" fmla="*/ 46285 w 93913"/>
                  <a:gd name="connsiteY17" fmla="*/ 14787 h 137602"/>
                  <a:gd name="connsiteX18" fmla="*/ 64426 w 93913"/>
                  <a:gd name="connsiteY18" fmla="*/ 18524 h 137602"/>
                  <a:gd name="connsiteX19" fmla="*/ 74344 w 93913"/>
                  <a:gd name="connsiteY19" fmla="*/ 28760 h 137602"/>
                  <a:gd name="connsiteX20" fmla="*/ 77412 w 93913"/>
                  <a:gd name="connsiteY20" fmla="*/ 43537 h 137602"/>
                  <a:gd name="connsiteX21" fmla="*/ 74344 w 93913"/>
                  <a:gd name="connsiteY21" fmla="*/ 58352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13" h="137602">
                    <a:moveTo>
                      <a:pt x="73524" y="5799"/>
                    </a:moveTo>
                    <a:cubicBezTo>
                      <a:pt x="66598" y="1939"/>
                      <a:pt x="57709" y="0"/>
                      <a:pt x="46819" y="0"/>
                    </a:cubicBezTo>
                    <a:lnTo>
                      <a:pt x="0" y="0"/>
                    </a:lnTo>
                    <a:lnTo>
                      <a:pt x="0" y="137602"/>
                    </a:lnTo>
                    <a:lnTo>
                      <a:pt x="16788" y="137602"/>
                    </a:lnTo>
                    <a:lnTo>
                      <a:pt x="16788" y="87348"/>
                    </a:lnTo>
                    <a:lnTo>
                      <a:pt x="47104" y="87348"/>
                    </a:lnTo>
                    <a:cubicBezTo>
                      <a:pt x="57880" y="87348"/>
                      <a:pt x="66741" y="85390"/>
                      <a:pt x="73620" y="81474"/>
                    </a:cubicBezTo>
                    <a:cubicBezTo>
                      <a:pt x="80527" y="77557"/>
                      <a:pt x="85643" y="72269"/>
                      <a:pt x="88950" y="65637"/>
                    </a:cubicBezTo>
                    <a:cubicBezTo>
                      <a:pt x="92265" y="59024"/>
                      <a:pt x="93913" y="51645"/>
                      <a:pt x="93913" y="43537"/>
                    </a:cubicBezTo>
                    <a:cubicBezTo>
                      <a:pt x="93913" y="35429"/>
                      <a:pt x="92256" y="28088"/>
                      <a:pt x="88911" y="21494"/>
                    </a:cubicBezTo>
                    <a:cubicBezTo>
                      <a:pt x="85586" y="14910"/>
                      <a:pt x="80451" y="9678"/>
                      <a:pt x="73524" y="5799"/>
                    </a:cubicBezTo>
                    <a:close/>
                    <a:moveTo>
                      <a:pt x="74344" y="58352"/>
                    </a:moveTo>
                    <a:cubicBezTo>
                      <a:pt x="72276" y="62713"/>
                      <a:pt x="68999" y="66185"/>
                      <a:pt x="64502" y="68740"/>
                    </a:cubicBezTo>
                    <a:cubicBezTo>
                      <a:pt x="59976" y="71294"/>
                      <a:pt x="54002" y="72562"/>
                      <a:pt x="46561" y="72562"/>
                    </a:cubicBezTo>
                    <a:lnTo>
                      <a:pt x="16788" y="72562"/>
                    </a:lnTo>
                    <a:lnTo>
                      <a:pt x="16788" y="14787"/>
                    </a:lnTo>
                    <a:lnTo>
                      <a:pt x="46285" y="14787"/>
                    </a:lnTo>
                    <a:cubicBezTo>
                      <a:pt x="53821" y="14787"/>
                      <a:pt x="59871" y="16026"/>
                      <a:pt x="64426" y="18524"/>
                    </a:cubicBezTo>
                    <a:cubicBezTo>
                      <a:pt x="68989" y="21002"/>
                      <a:pt x="72276" y="24417"/>
                      <a:pt x="74344" y="28760"/>
                    </a:cubicBezTo>
                    <a:cubicBezTo>
                      <a:pt x="76392" y="33102"/>
                      <a:pt x="77412" y="38031"/>
                      <a:pt x="77412" y="43537"/>
                    </a:cubicBezTo>
                    <a:cubicBezTo>
                      <a:pt x="77412" y="49043"/>
                      <a:pt x="76392" y="53991"/>
                      <a:pt x="74344" y="5835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Freihandform 42">
                <a:extLst>
                  <a:ext uri="{FF2B5EF4-FFF2-40B4-BE49-F238E27FC236}">
                    <a16:creationId xmlns:a16="http://schemas.microsoft.com/office/drawing/2014/main" id="{F6F70D71-2118-7056-97F5-C5A7AD69FBC8}"/>
                  </a:ext>
                </a:extLst>
              </p:cNvPr>
              <p:cNvSpPr/>
              <p:nvPr/>
            </p:nvSpPr>
            <p:spPr>
              <a:xfrm>
                <a:off x="712930" y="301978"/>
                <a:ext cx="51972" cy="104821"/>
              </a:xfrm>
              <a:custGeom>
                <a:avLst/>
                <a:gdLst>
                  <a:gd name="connsiteX0" fmla="*/ 43579 w 51972"/>
                  <a:gd name="connsiteY0" fmla="*/ 0 h 104821"/>
                  <a:gd name="connsiteX1" fmla="*/ 26792 w 51972"/>
                  <a:gd name="connsiteY1" fmla="*/ 4768 h 104821"/>
                  <a:gd name="connsiteX2" fmla="*/ 16502 w 51972"/>
                  <a:gd name="connsiteY2" fmla="*/ 17199 h 104821"/>
                  <a:gd name="connsiteX3" fmla="*/ 15425 w 51972"/>
                  <a:gd name="connsiteY3" fmla="*/ 17199 h 104821"/>
                  <a:gd name="connsiteX4" fmla="*/ 15425 w 51972"/>
                  <a:gd name="connsiteY4" fmla="*/ 1627 h 104821"/>
                  <a:gd name="connsiteX5" fmla="*/ 0 w 51972"/>
                  <a:gd name="connsiteY5" fmla="*/ 1627 h 104821"/>
                  <a:gd name="connsiteX6" fmla="*/ 0 w 51972"/>
                  <a:gd name="connsiteY6" fmla="*/ 104822 h 104821"/>
                  <a:gd name="connsiteX7" fmla="*/ 15968 w 51972"/>
                  <a:gd name="connsiteY7" fmla="*/ 104822 h 104821"/>
                  <a:gd name="connsiteX8" fmla="*/ 15968 w 51972"/>
                  <a:gd name="connsiteY8" fmla="*/ 39507 h 104821"/>
                  <a:gd name="connsiteX9" fmla="*/ 19389 w 51972"/>
                  <a:gd name="connsiteY9" fmla="*/ 27057 h 104821"/>
                  <a:gd name="connsiteX10" fmla="*/ 28726 w 51972"/>
                  <a:gd name="connsiteY10" fmla="*/ 18448 h 104821"/>
                  <a:gd name="connsiteX11" fmla="*/ 42217 w 51972"/>
                  <a:gd name="connsiteY11" fmla="*/ 15326 h 104821"/>
                  <a:gd name="connsiteX12" fmla="*/ 48286 w 51972"/>
                  <a:gd name="connsiteY12" fmla="*/ 15771 h 104821"/>
                  <a:gd name="connsiteX13" fmla="*/ 51973 w 51972"/>
                  <a:gd name="connsiteY13" fmla="*/ 16414 h 104821"/>
                  <a:gd name="connsiteX14" fmla="*/ 51973 w 51972"/>
                  <a:gd name="connsiteY14" fmla="*/ 284 h 104821"/>
                  <a:gd name="connsiteX15" fmla="*/ 47971 w 51972"/>
                  <a:gd name="connsiteY15" fmla="*/ 85 h 104821"/>
                  <a:gd name="connsiteX16" fmla="*/ 43579 w 51972"/>
                  <a:gd name="connsiteY16" fmla="*/ 0 h 1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 h="104821">
                    <a:moveTo>
                      <a:pt x="43579" y="0"/>
                    </a:moveTo>
                    <a:cubicBezTo>
                      <a:pt x="37348" y="0"/>
                      <a:pt x="31765" y="1589"/>
                      <a:pt x="26792" y="4768"/>
                    </a:cubicBezTo>
                    <a:cubicBezTo>
                      <a:pt x="21837" y="7966"/>
                      <a:pt x="18398" y="12100"/>
                      <a:pt x="16502" y="17199"/>
                    </a:cubicBezTo>
                    <a:lnTo>
                      <a:pt x="15425" y="17199"/>
                    </a:lnTo>
                    <a:lnTo>
                      <a:pt x="15425" y="1627"/>
                    </a:lnTo>
                    <a:lnTo>
                      <a:pt x="0" y="1627"/>
                    </a:lnTo>
                    <a:lnTo>
                      <a:pt x="0" y="104822"/>
                    </a:lnTo>
                    <a:lnTo>
                      <a:pt x="15968" y="104822"/>
                    </a:lnTo>
                    <a:lnTo>
                      <a:pt x="15968" y="39507"/>
                    </a:lnTo>
                    <a:cubicBezTo>
                      <a:pt x="15968" y="34852"/>
                      <a:pt x="17121" y="30709"/>
                      <a:pt x="19389" y="27057"/>
                    </a:cubicBezTo>
                    <a:cubicBezTo>
                      <a:pt x="21656" y="23405"/>
                      <a:pt x="24781" y="20539"/>
                      <a:pt x="28726" y="18448"/>
                    </a:cubicBezTo>
                    <a:cubicBezTo>
                      <a:pt x="32670" y="16376"/>
                      <a:pt x="37177" y="15326"/>
                      <a:pt x="42217" y="15326"/>
                    </a:cubicBezTo>
                    <a:cubicBezTo>
                      <a:pt x="44341" y="15326"/>
                      <a:pt x="46371" y="15477"/>
                      <a:pt x="48286" y="15771"/>
                    </a:cubicBezTo>
                    <a:cubicBezTo>
                      <a:pt x="50201" y="16064"/>
                      <a:pt x="51430" y="16272"/>
                      <a:pt x="51973" y="16414"/>
                    </a:cubicBezTo>
                    <a:lnTo>
                      <a:pt x="51973" y="284"/>
                    </a:lnTo>
                    <a:cubicBezTo>
                      <a:pt x="51058" y="189"/>
                      <a:pt x="49744" y="114"/>
                      <a:pt x="47971" y="85"/>
                    </a:cubicBezTo>
                    <a:cubicBezTo>
                      <a:pt x="46228" y="38"/>
                      <a:pt x="44751" y="0"/>
                      <a:pt x="43579"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4" name="Freihandform 43">
                <a:extLst>
                  <a:ext uri="{FF2B5EF4-FFF2-40B4-BE49-F238E27FC236}">
                    <a16:creationId xmlns:a16="http://schemas.microsoft.com/office/drawing/2014/main" id="{C138EFA0-B2F9-C26A-186C-8F42AD1B374B}"/>
                  </a:ext>
                </a:extLst>
              </p:cNvPr>
              <p:cNvSpPr/>
              <p:nvPr/>
            </p:nvSpPr>
            <p:spPr>
              <a:xfrm>
                <a:off x="775736" y="302252"/>
                <a:ext cx="94189" cy="106695"/>
              </a:xfrm>
              <a:custGeom>
                <a:avLst/>
                <a:gdLst>
                  <a:gd name="connsiteX0" fmla="*/ 71752 w 94189"/>
                  <a:gd name="connsiteY0" fmla="*/ 6651 h 106695"/>
                  <a:gd name="connsiteX1" fmla="*/ 47095 w 94189"/>
                  <a:gd name="connsiteY1" fmla="*/ 0 h 106695"/>
                  <a:gd name="connsiteX2" fmla="*/ 22418 w 94189"/>
                  <a:gd name="connsiteY2" fmla="*/ 6651 h 106695"/>
                  <a:gd name="connsiteX3" fmla="*/ 5917 w 94189"/>
                  <a:gd name="connsiteY3" fmla="*/ 25335 h 106695"/>
                  <a:gd name="connsiteX4" fmla="*/ 0 w 94189"/>
                  <a:gd name="connsiteY4" fmla="*/ 53480 h 106695"/>
                  <a:gd name="connsiteX5" fmla="*/ 5917 w 94189"/>
                  <a:gd name="connsiteY5" fmla="*/ 81436 h 106695"/>
                  <a:gd name="connsiteX6" fmla="*/ 22418 w 94189"/>
                  <a:gd name="connsiteY6" fmla="*/ 100044 h 106695"/>
                  <a:gd name="connsiteX7" fmla="*/ 47095 w 94189"/>
                  <a:gd name="connsiteY7" fmla="*/ 106695 h 106695"/>
                  <a:gd name="connsiteX8" fmla="*/ 71752 w 94189"/>
                  <a:gd name="connsiteY8" fmla="*/ 100044 h 106695"/>
                  <a:gd name="connsiteX9" fmla="*/ 88273 w 94189"/>
                  <a:gd name="connsiteY9" fmla="*/ 81436 h 106695"/>
                  <a:gd name="connsiteX10" fmla="*/ 94190 w 94189"/>
                  <a:gd name="connsiteY10" fmla="*/ 53480 h 106695"/>
                  <a:gd name="connsiteX11" fmla="*/ 88273 w 94189"/>
                  <a:gd name="connsiteY11" fmla="*/ 25335 h 106695"/>
                  <a:gd name="connsiteX12" fmla="*/ 71752 w 94189"/>
                  <a:gd name="connsiteY12" fmla="*/ 6651 h 106695"/>
                  <a:gd name="connsiteX13" fmla="*/ 74896 w 94189"/>
                  <a:gd name="connsiteY13" fmla="*/ 72694 h 106695"/>
                  <a:gd name="connsiteX14" fmla="*/ 64683 w 94189"/>
                  <a:gd name="connsiteY14" fmla="*/ 87017 h 106695"/>
                  <a:gd name="connsiteX15" fmla="*/ 47095 w 94189"/>
                  <a:gd name="connsiteY15" fmla="*/ 92448 h 106695"/>
                  <a:gd name="connsiteX16" fmla="*/ 29488 w 94189"/>
                  <a:gd name="connsiteY16" fmla="*/ 87008 h 106695"/>
                  <a:gd name="connsiteX17" fmla="*/ 19274 w 94189"/>
                  <a:gd name="connsiteY17" fmla="*/ 72685 h 106695"/>
                  <a:gd name="connsiteX18" fmla="*/ 15959 w 94189"/>
                  <a:gd name="connsiteY18" fmla="*/ 53471 h 106695"/>
                  <a:gd name="connsiteX19" fmla="*/ 19274 w 94189"/>
                  <a:gd name="connsiteY19" fmla="*/ 34200 h 106695"/>
                  <a:gd name="connsiteX20" fmla="*/ 29488 w 94189"/>
                  <a:gd name="connsiteY20" fmla="*/ 19753 h 106695"/>
                  <a:gd name="connsiteX21" fmla="*/ 47095 w 94189"/>
                  <a:gd name="connsiteY21" fmla="*/ 14247 h 106695"/>
                  <a:gd name="connsiteX22" fmla="*/ 64683 w 94189"/>
                  <a:gd name="connsiteY22" fmla="*/ 19753 h 106695"/>
                  <a:gd name="connsiteX23" fmla="*/ 74896 w 94189"/>
                  <a:gd name="connsiteY23" fmla="*/ 34200 h 106695"/>
                  <a:gd name="connsiteX24" fmla="*/ 78231 w 94189"/>
                  <a:gd name="connsiteY24" fmla="*/ 53471 h 106695"/>
                  <a:gd name="connsiteX25" fmla="*/ 74896 w 94189"/>
                  <a:gd name="connsiteY25" fmla="*/ 72694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189" h="106695">
                    <a:moveTo>
                      <a:pt x="71752" y="6651"/>
                    </a:moveTo>
                    <a:cubicBezTo>
                      <a:pt x="64702" y="2214"/>
                      <a:pt x="56470" y="0"/>
                      <a:pt x="47095" y="0"/>
                    </a:cubicBezTo>
                    <a:cubicBezTo>
                      <a:pt x="37720" y="0"/>
                      <a:pt x="29488" y="2214"/>
                      <a:pt x="22418" y="6651"/>
                    </a:cubicBezTo>
                    <a:cubicBezTo>
                      <a:pt x="15368" y="11088"/>
                      <a:pt x="9861" y="17313"/>
                      <a:pt x="5917" y="25335"/>
                    </a:cubicBezTo>
                    <a:cubicBezTo>
                      <a:pt x="1972" y="33358"/>
                      <a:pt x="0" y="42742"/>
                      <a:pt x="0" y="53480"/>
                    </a:cubicBezTo>
                    <a:cubicBezTo>
                      <a:pt x="0" y="64142"/>
                      <a:pt x="1972" y="73470"/>
                      <a:pt x="5917" y="81436"/>
                    </a:cubicBezTo>
                    <a:cubicBezTo>
                      <a:pt x="9861" y="89420"/>
                      <a:pt x="15368" y="95607"/>
                      <a:pt x="22418" y="100044"/>
                    </a:cubicBezTo>
                    <a:cubicBezTo>
                      <a:pt x="29488" y="104481"/>
                      <a:pt x="37710" y="106695"/>
                      <a:pt x="47095" y="106695"/>
                    </a:cubicBezTo>
                    <a:cubicBezTo>
                      <a:pt x="56480" y="106695"/>
                      <a:pt x="64702" y="104481"/>
                      <a:pt x="71752" y="100044"/>
                    </a:cubicBezTo>
                    <a:cubicBezTo>
                      <a:pt x="78822" y="95607"/>
                      <a:pt x="84310" y="89420"/>
                      <a:pt x="88273" y="81436"/>
                    </a:cubicBezTo>
                    <a:cubicBezTo>
                      <a:pt x="92218" y="73470"/>
                      <a:pt x="94190" y="64142"/>
                      <a:pt x="94190" y="53480"/>
                    </a:cubicBezTo>
                    <a:cubicBezTo>
                      <a:pt x="94190" y="42742"/>
                      <a:pt x="92218" y="33358"/>
                      <a:pt x="88273" y="25335"/>
                    </a:cubicBezTo>
                    <a:cubicBezTo>
                      <a:pt x="84310" y="17313"/>
                      <a:pt x="78822" y="11088"/>
                      <a:pt x="71752" y="6651"/>
                    </a:cubicBezTo>
                    <a:close/>
                    <a:moveTo>
                      <a:pt x="74896" y="72694"/>
                    </a:moveTo>
                    <a:cubicBezTo>
                      <a:pt x="72705" y="78607"/>
                      <a:pt x="69294" y="83394"/>
                      <a:pt x="64683" y="87017"/>
                    </a:cubicBezTo>
                    <a:cubicBezTo>
                      <a:pt x="60090" y="90641"/>
                      <a:pt x="54222" y="92448"/>
                      <a:pt x="47095" y="92448"/>
                    </a:cubicBezTo>
                    <a:cubicBezTo>
                      <a:pt x="39968" y="92448"/>
                      <a:pt x="34109" y="90631"/>
                      <a:pt x="29488" y="87008"/>
                    </a:cubicBezTo>
                    <a:cubicBezTo>
                      <a:pt x="24896" y="83385"/>
                      <a:pt x="21485" y="78598"/>
                      <a:pt x="19274" y="72685"/>
                    </a:cubicBezTo>
                    <a:cubicBezTo>
                      <a:pt x="17064" y="66772"/>
                      <a:pt x="15959" y="60377"/>
                      <a:pt x="15959" y="53471"/>
                    </a:cubicBezTo>
                    <a:cubicBezTo>
                      <a:pt x="15959" y="46574"/>
                      <a:pt x="17054" y="40150"/>
                      <a:pt x="19274" y="34200"/>
                    </a:cubicBezTo>
                    <a:cubicBezTo>
                      <a:pt x="21485" y="28230"/>
                      <a:pt x="24896" y="23424"/>
                      <a:pt x="29488" y="19753"/>
                    </a:cubicBezTo>
                    <a:cubicBezTo>
                      <a:pt x="34099" y="16073"/>
                      <a:pt x="39968" y="14247"/>
                      <a:pt x="47095" y="14247"/>
                    </a:cubicBezTo>
                    <a:cubicBezTo>
                      <a:pt x="54222" y="14247"/>
                      <a:pt x="60081" y="16073"/>
                      <a:pt x="64683" y="19753"/>
                    </a:cubicBezTo>
                    <a:cubicBezTo>
                      <a:pt x="69294" y="23434"/>
                      <a:pt x="72705" y="28230"/>
                      <a:pt x="74896" y="34200"/>
                    </a:cubicBezTo>
                    <a:cubicBezTo>
                      <a:pt x="77107" y="40150"/>
                      <a:pt x="78231" y="46583"/>
                      <a:pt x="78231" y="53471"/>
                    </a:cubicBezTo>
                    <a:cubicBezTo>
                      <a:pt x="78231" y="60386"/>
                      <a:pt x="77116" y="66781"/>
                      <a:pt x="74896" y="7269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5" name="Freihandform 44">
                <a:extLst>
                  <a:ext uri="{FF2B5EF4-FFF2-40B4-BE49-F238E27FC236}">
                    <a16:creationId xmlns:a16="http://schemas.microsoft.com/office/drawing/2014/main" id="{6505BC9B-B126-1505-16DC-AE9B547AB448}"/>
                  </a:ext>
                </a:extLst>
              </p:cNvPr>
              <p:cNvSpPr/>
              <p:nvPr/>
            </p:nvSpPr>
            <p:spPr>
              <a:xfrm>
                <a:off x="896450" y="269216"/>
                <a:ext cx="91760" cy="139731"/>
              </a:xfrm>
              <a:custGeom>
                <a:avLst/>
                <a:gdLst>
                  <a:gd name="connsiteX0" fmla="*/ 70504 w 91760"/>
                  <a:gd name="connsiteY0" fmla="*/ 39564 h 139731"/>
                  <a:gd name="connsiteX1" fmla="*/ 47371 w 91760"/>
                  <a:gd name="connsiteY1" fmla="*/ 33045 h 139731"/>
                  <a:gd name="connsiteX2" fmla="*/ 31289 w 91760"/>
                  <a:gd name="connsiteY2" fmla="*/ 36375 h 139731"/>
                  <a:gd name="connsiteX3" fmla="*/ 22228 w 91760"/>
                  <a:gd name="connsiteY3" fmla="*/ 43897 h 139731"/>
                  <a:gd name="connsiteX4" fmla="*/ 17312 w 91760"/>
                  <a:gd name="connsiteY4" fmla="*/ 50793 h 139731"/>
                  <a:gd name="connsiteX5" fmla="*/ 15949 w 91760"/>
                  <a:gd name="connsiteY5" fmla="*/ 50793 h 139731"/>
                  <a:gd name="connsiteX6" fmla="*/ 15949 w 91760"/>
                  <a:gd name="connsiteY6" fmla="*/ 0 h 139731"/>
                  <a:gd name="connsiteX7" fmla="*/ 0 w 91760"/>
                  <a:gd name="connsiteY7" fmla="*/ 0 h 139731"/>
                  <a:gd name="connsiteX8" fmla="*/ 0 w 91760"/>
                  <a:gd name="connsiteY8" fmla="*/ 137584 h 139731"/>
                  <a:gd name="connsiteX9" fmla="*/ 15425 w 91760"/>
                  <a:gd name="connsiteY9" fmla="*/ 137584 h 139731"/>
                  <a:gd name="connsiteX10" fmla="*/ 15425 w 91760"/>
                  <a:gd name="connsiteY10" fmla="*/ 121728 h 139731"/>
                  <a:gd name="connsiteX11" fmla="*/ 17321 w 91760"/>
                  <a:gd name="connsiteY11" fmla="*/ 121728 h 139731"/>
                  <a:gd name="connsiteX12" fmla="*/ 22323 w 91760"/>
                  <a:gd name="connsiteY12" fmla="*/ 128804 h 139731"/>
                  <a:gd name="connsiteX13" fmla="*/ 31593 w 91760"/>
                  <a:gd name="connsiteY13" fmla="*/ 136401 h 139731"/>
                  <a:gd name="connsiteX14" fmla="*/ 47638 w 91760"/>
                  <a:gd name="connsiteY14" fmla="*/ 139731 h 139731"/>
                  <a:gd name="connsiteX15" fmla="*/ 70580 w 91760"/>
                  <a:gd name="connsiteY15" fmla="*/ 133194 h 139731"/>
                  <a:gd name="connsiteX16" fmla="*/ 86139 w 91760"/>
                  <a:gd name="connsiteY16" fmla="*/ 114642 h 139731"/>
                  <a:gd name="connsiteX17" fmla="*/ 91760 w 91760"/>
                  <a:gd name="connsiteY17" fmla="*/ 86261 h 139731"/>
                  <a:gd name="connsiteX18" fmla="*/ 86139 w 91760"/>
                  <a:gd name="connsiteY18" fmla="*/ 58049 h 139731"/>
                  <a:gd name="connsiteX19" fmla="*/ 70504 w 91760"/>
                  <a:gd name="connsiteY19" fmla="*/ 39564 h 139731"/>
                  <a:gd name="connsiteX20" fmla="*/ 72362 w 91760"/>
                  <a:gd name="connsiteY20" fmla="*/ 105967 h 139731"/>
                  <a:gd name="connsiteX21" fmla="*/ 62225 w 91760"/>
                  <a:gd name="connsiteY21" fmla="*/ 120214 h 139731"/>
                  <a:gd name="connsiteX22" fmla="*/ 45475 w 91760"/>
                  <a:gd name="connsiteY22" fmla="*/ 125484 h 139731"/>
                  <a:gd name="connsiteX23" fmla="*/ 29231 w 91760"/>
                  <a:gd name="connsiteY23" fmla="*/ 120498 h 139731"/>
                  <a:gd name="connsiteX24" fmla="*/ 19141 w 91760"/>
                  <a:gd name="connsiteY24" fmla="*/ 106582 h 139731"/>
                  <a:gd name="connsiteX25" fmla="*/ 15701 w 91760"/>
                  <a:gd name="connsiteY25" fmla="*/ 85977 h 139731"/>
                  <a:gd name="connsiteX26" fmla="*/ 19084 w 91760"/>
                  <a:gd name="connsiteY26" fmla="*/ 65722 h 139731"/>
                  <a:gd name="connsiteX27" fmla="*/ 29097 w 91760"/>
                  <a:gd name="connsiteY27" fmla="*/ 52137 h 139731"/>
                  <a:gd name="connsiteX28" fmla="*/ 45475 w 91760"/>
                  <a:gd name="connsiteY28" fmla="*/ 47274 h 139731"/>
                  <a:gd name="connsiteX29" fmla="*/ 62349 w 91760"/>
                  <a:gd name="connsiteY29" fmla="*/ 52411 h 139731"/>
                  <a:gd name="connsiteX30" fmla="*/ 72438 w 91760"/>
                  <a:gd name="connsiteY30" fmla="*/ 66327 h 139731"/>
                  <a:gd name="connsiteX31" fmla="*/ 75792 w 91760"/>
                  <a:gd name="connsiteY31" fmla="*/ 85967 h 139731"/>
                  <a:gd name="connsiteX32" fmla="*/ 72362 w 91760"/>
                  <a:gd name="connsiteY32" fmla="*/ 105967 h 1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60" h="139731">
                    <a:moveTo>
                      <a:pt x="70504" y="39564"/>
                    </a:moveTo>
                    <a:cubicBezTo>
                      <a:pt x="63825" y="35202"/>
                      <a:pt x="56118" y="33045"/>
                      <a:pt x="47371" y="33045"/>
                    </a:cubicBezTo>
                    <a:cubicBezTo>
                      <a:pt x="40597" y="33045"/>
                      <a:pt x="35243" y="34152"/>
                      <a:pt x="31289" y="36375"/>
                    </a:cubicBezTo>
                    <a:cubicBezTo>
                      <a:pt x="27335" y="38599"/>
                      <a:pt x="24314" y="41106"/>
                      <a:pt x="22228" y="43897"/>
                    </a:cubicBezTo>
                    <a:cubicBezTo>
                      <a:pt x="20122" y="46706"/>
                      <a:pt x="18484" y="48996"/>
                      <a:pt x="17312" y="50793"/>
                    </a:cubicBezTo>
                    <a:lnTo>
                      <a:pt x="15949" y="50793"/>
                    </a:lnTo>
                    <a:lnTo>
                      <a:pt x="15949" y="0"/>
                    </a:lnTo>
                    <a:lnTo>
                      <a:pt x="0" y="0"/>
                    </a:lnTo>
                    <a:lnTo>
                      <a:pt x="0" y="137584"/>
                    </a:lnTo>
                    <a:lnTo>
                      <a:pt x="15425" y="137584"/>
                    </a:lnTo>
                    <a:lnTo>
                      <a:pt x="15425" y="121728"/>
                    </a:lnTo>
                    <a:lnTo>
                      <a:pt x="17321" y="121728"/>
                    </a:lnTo>
                    <a:cubicBezTo>
                      <a:pt x="18493" y="123610"/>
                      <a:pt x="20170" y="125976"/>
                      <a:pt x="22323" y="128804"/>
                    </a:cubicBezTo>
                    <a:cubicBezTo>
                      <a:pt x="24486" y="131652"/>
                      <a:pt x="27573" y="134178"/>
                      <a:pt x="31593" y="136401"/>
                    </a:cubicBezTo>
                    <a:cubicBezTo>
                      <a:pt x="35614" y="138624"/>
                      <a:pt x="40950" y="139731"/>
                      <a:pt x="47638" y="139731"/>
                    </a:cubicBezTo>
                    <a:cubicBezTo>
                      <a:pt x="56308" y="139731"/>
                      <a:pt x="63940" y="137555"/>
                      <a:pt x="70580" y="133194"/>
                    </a:cubicBezTo>
                    <a:cubicBezTo>
                      <a:pt x="77202" y="128814"/>
                      <a:pt x="82395" y="122645"/>
                      <a:pt x="86139" y="114642"/>
                    </a:cubicBezTo>
                    <a:cubicBezTo>
                      <a:pt x="89883" y="106638"/>
                      <a:pt x="91760" y="97178"/>
                      <a:pt x="91760" y="86261"/>
                    </a:cubicBezTo>
                    <a:cubicBezTo>
                      <a:pt x="91760" y="75419"/>
                      <a:pt x="89883" y="66006"/>
                      <a:pt x="86139" y="58049"/>
                    </a:cubicBezTo>
                    <a:cubicBezTo>
                      <a:pt x="82395" y="50055"/>
                      <a:pt x="77183" y="43906"/>
                      <a:pt x="70504" y="39564"/>
                    </a:cubicBezTo>
                    <a:close/>
                    <a:moveTo>
                      <a:pt x="72362" y="105967"/>
                    </a:moveTo>
                    <a:cubicBezTo>
                      <a:pt x="70094" y="111955"/>
                      <a:pt x="66703" y="116704"/>
                      <a:pt x="62225" y="120214"/>
                    </a:cubicBezTo>
                    <a:cubicBezTo>
                      <a:pt x="57718" y="123724"/>
                      <a:pt x="52135" y="125484"/>
                      <a:pt x="45475" y="125484"/>
                    </a:cubicBezTo>
                    <a:cubicBezTo>
                      <a:pt x="39054" y="125484"/>
                      <a:pt x="33661" y="123819"/>
                      <a:pt x="29231" y="120498"/>
                    </a:cubicBezTo>
                    <a:cubicBezTo>
                      <a:pt x="24800" y="117149"/>
                      <a:pt x="21456" y="112513"/>
                      <a:pt x="19141" y="106582"/>
                    </a:cubicBezTo>
                    <a:cubicBezTo>
                      <a:pt x="16854" y="100650"/>
                      <a:pt x="15701" y="93772"/>
                      <a:pt x="15701" y="85977"/>
                    </a:cubicBezTo>
                    <a:cubicBezTo>
                      <a:pt x="15701" y="78276"/>
                      <a:pt x="16816" y="71531"/>
                      <a:pt x="19084" y="65722"/>
                    </a:cubicBezTo>
                    <a:cubicBezTo>
                      <a:pt x="21332" y="59923"/>
                      <a:pt x="24667" y="55391"/>
                      <a:pt x="29097" y="52137"/>
                    </a:cubicBezTo>
                    <a:cubicBezTo>
                      <a:pt x="33509" y="48901"/>
                      <a:pt x="38977" y="47274"/>
                      <a:pt x="45475" y="47274"/>
                    </a:cubicBezTo>
                    <a:cubicBezTo>
                      <a:pt x="52230" y="47274"/>
                      <a:pt x="57871" y="48977"/>
                      <a:pt x="62349" y="52411"/>
                    </a:cubicBezTo>
                    <a:cubicBezTo>
                      <a:pt x="66836" y="55826"/>
                      <a:pt x="70199" y="60471"/>
                      <a:pt x="72438" y="66327"/>
                    </a:cubicBezTo>
                    <a:cubicBezTo>
                      <a:pt x="74668" y="72164"/>
                      <a:pt x="75792" y="78730"/>
                      <a:pt x="75792" y="85967"/>
                    </a:cubicBezTo>
                    <a:cubicBezTo>
                      <a:pt x="75792" y="93327"/>
                      <a:pt x="74658" y="99978"/>
                      <a:pt x="72362" y="1059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6" name="Freihandform 45">
                <a:extLst>
                  <a:ext uri="{FF2B5EF4-FFF2-40B4-BE49-F238E27FC236}">
                    <a16:creationId xmlns:a16="http://schemas.microsoft.com/office/drawing/2014/main" id="{5A9586E7-80EC-9FCC-816D-BF48B819EC48}"/>
                  </a:ext>
                </a:extLst>
              </p:cNvPr>
              <p:cNvSpPr/>
              <p:nvPr/>
            </p:nvSpPr>
            <p:spPr>
              <a:xfrm>
                <a:off x="1007951" y="302252"/>
                <a:ext cx="80127" cy="106685"/>
              </a:xfrm>
              <a:custGeom>
                <a:avLst/>
                <a:gdLst>
                  <a:gd name="connsiteX0" fmla="*/ 52516 w 80127"/>
                  <a:gd name="connsiteY0" fmla="*/ 47842 h 106685"/>
                  <a:gd name="connsiteX1" fmla="*/ 37091 w 80127"/>
                  <a:gd name="connsiteY1" fmla="*/ 44076 h 106685"/>
                  <a:gd name="connsiteX2" fmla="*/ 23562 w 80127"/>
                  <a:gd name="connsiteY2" fmla="*/ 38362 h 106685"/>
                  <a:gd name="connsiteX3" fmla="*/ 19227 w 80127"/>
                  <a:gd name="connsiteY3" fmla="*/ 29034 h 106685"/>
                  <a:gd name="connsiteX4" fmla="*/ 25553 w 80127"/>
                  <a:gd name="connsiteY4" fmla="*/ 18041 h 106685"/>
                  <a:gd name="connsiteX5" fmla="*/ 41426 w 80127"/>
                  <a:gd name="connsiteY5" fmla="*/ 13718 h 106685"/>
                  <a:gd name="connsiteX6" fmla="*/ 52849 w 80127"/>
                  <a:gd name="connsiteY6" fmla="*/ 15931 h 106685"/>
                  <a:gd name="connsiteX7" fmla="*/ 59919 w 80127"/>
                  <a:gd name="connsiteY7" fmla="*/ 21532 h 106685"/>
                  <a:gd name="connsiteX8" fmla="*/ 63882 w 80127"/>
                  <a:gd name="connsiteY8" fmla="*/ 28495 h 106685"/>
                  <a:gd name="connsiteX9" fmla="*/ 78231 w 80127"/>
                  <a:gd name="connsiteY9" fmla="*/ 24446 h 106685"/>
                  <a:gd name="connsiteX10" fmla="*/ 65693 w 80127"/>
                  <a:gd name="connsiteY10" fmla="*/ 6707 h 106685"/>
                  <a:gd name="connsiteX11" fmla="*/ 41426 w 80127"/>
                  <a:gd name="connsiteY11" fmla="*/ 0 h 106685"/>
                  <a:gd name="connsiteX12" fmla="*/ 21828 w 80127"/>
                  <a:gd name="connsiteY12" fmla="*/ 3822 h 106685"/>
                  <a:gd name="connsiteX13" fmla="*/ 8222 w 80127"/>
                  <a:gd name="connsiteY13" fmla="*/ 14370 h 106685"/>
                  <a:gd name="connsiteX14" fmla="*/ 3258 w 80127"/>
                  <a:gd name="connsiteY14" fmla="*/ 29819 h 106685"/>
                  <a:gd name="connsiteX15" fmla="*/ 9918 w 80127"/>
                  <a:gd name="connsiteY15" fmla="*/ 47596 h 106685"/>
                  <a:gd name="connsiteX16" fmla="*/ 30869 w 80127"/>
                  <a:gd name="connsiteY16" fmla="*/ 58049 h 106685"/>
                  <a:gd name="connsiteX17" fmla="*/ 48191 w 80127"/>
                  <a:gd name="connsiteY17" fmla="*/ 62080 h 106685"/>
                  <a:gd name="connsiteX18" fmla="*/ 59824 w 80127"/>
                  <a:gd name="connsiteY18" fmla="*/ 67548 h 106685"/>
                  <a:gd name="connsiteX19" fmla="*/ 63616 w 80127"/>
                  <a:gd name="connsiteY19" fmla="*/ 76582 h 106685"/>
                  <a:gd name="connsiteX20" fmla="*/ 57013 w 80127"/>
                  <a:gd name="connsiteY20" fmla="*/ 87982 h 106685"/>
                  <a:gd name="connsiteX21" fmla="*/ 39263 w 80127"/>
                  <a:gd name="connsiteY21" fmla="*/ 92713 h 106685"/>
                  <a:gd name="connsiteX22" fmla="*/ 23390 w 80127"/>
                  <a:gd name="connsiteY22" fmla="*/ 88559 h 106685"/>
                  <a:gd name="connsiteX23" fmla="*/ 15168 w 80127"/>
                  <a:gd name="connsiteY23" fmla="*/ 76053 h 106685"/>
                  <a:gd name="connsiteX24" fmla="*/ 0 w 80127"/>
                  <a:gd name="connsiteY24" fmla="*/ 79818 h 106685"/>
                  <a:gd name="connsiteX25" fmla="*/ 13215 w 80127"/>
                  <a:gd name="connsiteY25" fmla="*/ 99827 h 106685"/>
                  <a:gd name="connsiteX26" fmla="*/ 39530 w 80127"/>
                  <a:gd name="connsiteY26" fmla="*/ 106686 h 106685"/>
                  <a:gd name="connsiteX27" fmla="*/ 60776 w 80127"/>
                  <a:gd name="connsiteY27" fmla="*/ 102656 h 106685"/>
                  <a:gd name="connsiteX28" fmla="*/ 75011 w 80127"/>
                  <a:gd name="connsiteY28" fmla="*/ 91644 h 106685"/>
                  <a:gd name="connsiteX29" fmla="*/ 80127 w 80127"/>
                  <a:gd name="connsiteY29" fmla="*/ 75788 h 106685"/>
                  <a:gd name="connsiteX30" fmla="*/ 73296 w 80127"/>
                  <a:gd name="connsiteY30" fmla="*/ 58068 h 106685"/>
                  <a:gd name="connsiteX31" fmla="*/ 52516 w 80127"/>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7" h="106685">
                    <a:moveTo>
                      <a:pt x="52516" y="47842"/>
                    </a:moveTo>
                    <a:lnTo>
                      <a:pt x="37091" y="44076"/>
                    </a:lnTo>
                    <a:cubicBezTo>
                      <a:pt x="30946" y="42563"/>
                      <a:pt x="26449" y="40661"/>
                      <a:pt x="23562" y="38362"/>
                    </a:cubicBezTo>
                    <a:cubicBezTo>
                      <a:pt x="20675" y="36092"/>
                      <a:pt x="19227" y="32970"/>
                      <a:pt x="19227" y="29034"/>
                    </a:cubicBezTo>
                    <a:cubicBezTo>
                      <a:pt x="19227" y="24597"/>
                      <a:pt x="21332" y="20945"/>
                      <a:pt x="25553" y="18041"/>
                    </a:cubicBezTo>
                    <a:cubicBezTo>
                      <a:pt x="29774" y="15156"/>
                      <a:pt x="35062" y="13718"/>
                      <a:pt x="41426" y="13718"/>
                    </a:cubicBezTo>
                    <a:cubicBezTo>
                      <a:pt x="46075" y="13718"/>
                      <a:pt x="49877" y="14456"/>
                      <a:pt x="52849" y="15931"/>
                    </a:cubicBezTo>
                    <a:cubicBezTo>
                      <a:pt x="55822" y="17407"/>
                      <a:pt x="58195"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1"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42" y="53489"/>
                      <a:pt x="61815"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7" name="Freihandform 46">
                <a:extLst>
                  <a:ext uri="{FF2B5EF4-FFF2-40B4-BE49-F238E27FC236}">
                    <a16:creationId xmlns:a16="http://schemas.microsoft.com/office/drawing/2014/main" id="{D50E7950-DCF8-5E24-1218-9F9885A74AAF}"/>
                  </a:ext>
                </a:extLst>
              </p:cNvPr>
              <p:cNvSpPr/>
              <p:nvPr/>
            </p:nvSpPr>
            <p:spPr>
              <a:xfrm>
                <a:off x="1103513" y="278866"/>
                <a:ext cx="55765" cy="129286"/>
              </a:xfrm>
              <a:custGeom>
                <a:avLst/>
                <a:gdLst>
                  <a:gd name="connsiteX0" fmla="*/ 49810 w 55765"/>
                  <a:gd name="connsiteY0" fmla="*/ 113649 h 129286"/>
                  <a:gd name="connsiteX1" fmla="*/ 45475 w 55765"/>
                  <a:gd name="connsiteY1" fmla="*/ 113961 h 129286"/>
                  <a:gd name="connsiteX2" fmla="*/ 38815 w 55765"/>
                  <a:gd name="connsiteY2" fmla="*/ 112854 h 129286"/>
                  <a:gd name="connsiteX3" fmla="*/ 33661 w 55765"/>
                  <a:gd name="connsiteY3" fmla="*/ 108417 h 129286"/>
                  <a:gd name="connsiteX4" fmla="*/ 31670 w 55765"/>
                  <a:gd name="connsiteY4" fmla="*/ 98370 h 129286"/>
                  <a:gd name="connsiteX5" fmla="*/ 31670 w 55765"/>
                  <a:gd name="connsiteY5" fmla="*/ 38173 h 129286"/>
                  <a:gd name="connsiteX6" fmla="*/ 53869 w 55765"/>
                  <a:gd name="connsiteY6" fmla="*/ 38173 h 129286"/>
                  <a:gd name="connsiteX7" fmla="*/ 53869 w 55765"/>
                  <a:gd name="connsiteY7" fmla="*/ 24739 h 129286"/>
                  <a:gd name="connsiteX8" fmla="*/ 31670 w 55765"/>
                  <a:gd name="connsiteY8" fmla="*/ 24739 h 129286"/>
                  <a:gd name="connsiteX9" fmla="*/ 31670 w 55765"/>
                  <a:gd name="connsiteY9" fmla="*/ 0 h 129286"/>
                  <a:gd name="connsiteX10" fmla="*/ 15701 w 55765"/>
                  <a:gd name="connsiteY10" fmla="*/ 0 h 129286"/>
                  <a:gd name="connsiteX11" fmla="*/ 15701 w 55765"/>
                  <a:gd name="connsiteY11" fmla="*/ 24739 h 129286"/>
                  <a:gd name="connsiteX12" fmla="*/ 0 w 55765"/>
                  <a:gd name="connsiteY12" fmla="*/ 24739 h 129286"/>
                  <a:gd name="connsiteX13" fmla="*/ 0 w 55765"/>
                  <a:gd name="connsiteY13" fmla="*/ 38173 h 129286"/>
                  <a:gd name="connsiteX14" fmla="*/ 15701 w 55765"/>
                  <a:gd name="connsiteY14" fmla="*/ 38173 h 129286"/>
                  <a:gd name="connsiteX15" fmla="*/ 15701 w 55765"/>
                  <a:gd name="connsiteY15" fmla="*/ 102674 h 129286"/>
                  <a:gd name="connsiteX16" fmla="*/ 19922 w 55765"/>
                  <a:gd name="connsiteY16" fmla="*/ 117584 h 129286"/>
                  <a:gd name="connsiteX17" fmla="*/ 30622 w 55765"/>
                  <a:gd name="connsiteY17" fmla="*/ 126382 h 129286"/>
                  <a:gd name="connsiteX18" fmla="*/ 43856 w 55765"/>
                  <a:gd name="connsiteY18" fmla="*/ 129287 h 129286"/>
                  <a:gd name="connsiteX19" fmla="*/ 51220 w 55765"/>
                  <a:gd name="connsiteY19" fmla="*/ 128643 h 129286"/>
                  <a:gd name="connsiteX20" fmla="*/ 55765 w 55765"/>
                  <a:gd name="connsiteY20" fmla="*/ 127404 h 129286"/>
                  <a:gd name="connsiteX21" fmla="*/ 52507 w 55765"/>
                  <a:gd name="connsiteY21" fmla="*/ 113157 h 129286"/>
                  <a:gd name="connsiteX22" fmla="*/ 49810 w 55765"/>
                  <a:gd name="connsiteY22" fmla="*/ 113649 h 12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65" h="129286">
                    <a:moveTo>
                      <a:pt x="49810" y="113649"/>
                    </a:moveTo>
                    <a:cubicBezTo>
                      <a:pt x="48676" y="113847"/>
                      <a:pt x="47228" y="113961"/>
                      <a:pt x="45475" y="113961"/>
                    </a:cubicBezTo>
                    <a:cubicBezTo>
                      <a:pt x="43131" y="113961"/>
                      <a:pt x="40902" y="113592"/>
                      <a:pt x="38815" y="112854"/>
                    </a:cubicBezTo>
                    <a:cubicBezTo>
                      <a:pt x="36710" y="112116"/>
                      <a:pt x="35004" y="110640"/>
                      <a:pt x="33661" y="108417"/>
                    </a:cubicBezTo>
                    <a:cubicBezTo>
                      <a:pt x="32337" y="106203"/>
                      <a:pt x="31670" y="102835"/>
                      <a:pt x="31670" y="98370"/>
                    </a:cubicBezTo>
                    <a:lnTo>
                      <a:pt x="31670" y="38173"/>
                    </a:lnTo>
                    <a:lnTo>
                      <a:pt x="53869" y="38173"/>
                    </a:lnTo>
                    <a:lnTo>
                      <a:pt x="53869" y="24739"/>
                    </a:lnTo>
                    <a:lnTo>
                      <a:pt x="31670" y="24739"/>
                    </a:lnTo>
                    <a:lnTo>
                      <a:pt x="31670" y="0"/>
                    </a:lnTo>
                    <a:lnTo>
                      <a:pt x="15701" y="0"/>
                    </a:lnTo>
                    <a:lnTo>
                      <a:pt x="15701" y="24739"/>
                    </a:lnTo>
                    <a:lnTo>
                      <a:pt x="0" y="24739"/>
                    </a:lnTo>
                    <a:lnTo>
                      <a:pt x="0" y="38173"/>
                    </a:lnTo>
                    <a:lnTo>
                      <a:pt x="15701" y="38173"/>
                    </a:lnTo>
                    <a:lnTo>
                      <a:pt x="15701" y="102674"/>
                    </a:lnTo>
                    <a:cubicBezTo>
                      <a:pt x="15701" y="108682"/>
                      <a:pt x="17112" y="113649"/>
                      <a:pt x="19922" y="117584"/>
                    </a:cubicBezTo>
                    <a:cubicBezTo>
                      <a:pt x="22752" y="121520"/>
                      <a:pt x="26306" y="124462"/>
                      <a:pt x="30622" y="126382"/>
                    </a:cubicBezTo>
                    <a:cubicBezTo>
                      <a:pt x="34919" y="128322"/>
                      <a:pt x="39330" y="129287"/>
                      <a:pt x="43856" y="129287"/>
                    </a:cubicBezTo>
                    <a:cubicBezTo>
                      <a:pt x="46828" y="129287"/>
                      <a:pt x="49286" y="129069"/>
                      <a:pt x="51220" y="128643"/>
                    </a:cubicBezTo>
                    <a:cubicBezTo>
                      <a:pt x="53154" y="128218"/>
                      <a:pt x="54660" y="127811"/>
                      <a:pt x="55765" y="127404"/>
                    </a:cubicBezTo>
                    <a:lnTo>
                      <a:pt x="52507" y="113157"/>
                    </a:lnTo>
                    <a:cubicBezTo>
                      <a:pt x="51830" y="113280"/>
                      <a:pt x="50925" y="113450"/>
                      <a:pt x="49810" y="1136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8" name="Freihandform 47">
                <a:extLst>
                  <a:ext uri="{FF2B5EF4-FFF2-40B4-BE49-F238E27FC236}">
                    <a16:creationId xmlns:a16="http://schemas.microsoft.com/office/drawing/2014/main" id="{87F6D193-377B-05D0-AE60-491C575E9546}"/>
                  </a:ext>
                </a:extLst>
              </p:cNvPr>
              <p:cNvSpPr/>
              <p:nvPr/>
            </p:nvSpPr>
            <p:spPr>
              <a:xfrm>
                <a:off x="1176599" y="340406"/>
                <a:ext cx="60624" cy="14777"/>
              </a:xfrm>
              <a:custGeom>
                <a:avLst/>
                <a:gdLst>
                  <a:gd name="connsiteX0" fmla="*/ 0 w 60624"/>
                  <a:gd name="connsiteY0" fmla="*/ 0 h 14777"/>
                  <a:gd name="connsiteX1" fmla="*/ 60624 w 60624"/>
                  <a:gd name="connsiteY1" fmla="*/ 0 h 14777"/>
                  <a:gd name="connsiteX2" fmla="*/ 60624 w 60624"/>
                  <a:gd name="connsiteY2" fmla="*/ 14777 h 14777"/>
                  <a:gd name="connsiteX3" fmla="*/ 0 w 60624"/>
                  <a:gd name="connsiteY3" fmla="*/ 14777 h 14777"/>
                </a:gdLst>
                <a:ahLst/>
                <a:cxnLst>
                  <a:cxn ang="0">
                    <a:pos x="connsiteX0" y="connsiteY0"/>
                  </a:cxn>
                  <a:cxn ang="0">
                    <a:pos x="connsiteX1" y="connsiteY1"/>
                  </a:cxn>
                  <a:cxn ang="0">
                    <a:pos x="connsiteX2" y="connsiteY2"/>
                  </a:cxn>
                  <a:cxn ang="0">
                    <a:pos x="connsiteX3" y="connsiteY3"/>
                  </a:cxn>
                </a:cxnLst>
                <a:rect l="l" t="t" r="r" b="b"/>
                <a:pathLst>
                  <a:path w="60624" h="14777">
                    <a:moveTo>
                      <a:pt x="0" y="0"/>
                    </a:moveTo>
                    <a:lnTo>
                      <a:pt x="60624" y="0"/>
                    </a:lnTo>
                    <a:lnTo>
                      <a:pt x="60624" y="14777"/>
                    </a:lnTo>
                    <a:lnTo>
                      <a:pt x="0" y="14777"/>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9" name="Freihandform 48">
                <a:extLst>
                  <a:ext uri="{FF2B5EF4-FFF2-40B4-BE49-F238E27FC236}">
                    <a16:creationId xmlns:a16="http://schemas.microsoft.com/office/drawing/2014/main" id="{F4A668E1-7AB6-8C0D-4BCF-D8EA46F36809}"/>
                  </a:ext>
                </a:extLst>
              </p:cNvPr>
              <p:cNvSpPr/>
              <p:nvPr/>
            </p:nvSpPr>
            <p:spPr>
              <a:xfrm>
                <a:off x="1267540" y="269197"/>
                <a:ext cx="99334" cy="137602"/>
              </a:xfrm>
              <a:custGeom>
                <a:avLst/>
                <a:gdLst>
                  <a:gd name="connsiteX0" fmla="*/ 73543 w 99334"/>
                  <a:gd name="connsiteY0" fmla="*/ 78512 h 137602"/>
                  <a:gd name="connsiteX1" fmla="*/ 88911 w 99334"/>
                  <a:gd name="connsiteY1" fmla="*/ 63764 h 137602"/>
                  <a:gd name="connsiteX2" fmla="*/ 93913 w 99334"/>
                  <a:gd name="connsiteY2" fmla="*/ 42184 h 137602"/>
                  <a:gd name="connsiteX3" fmla="*/ 88911 w 99334"/>
                  <a:gd name="connsiteY3" fmla="*/ 20491 h 137602"/>
                  <a:gd name="connsiteX4" fmla="*/ 73486 w 99334"/>
                  <a:gd name="connsiteY4" fmla="*/ 5468 h 137602"/>
                  <a:gd name="connsiteX5" fmla="*/ 46819 w 99334"/>
                  <a:gd name="connsiteY5" fmla="*/ 0 h 137602"/>
                  <a:gd name="connsiteX6" fmla="*/ 0 w 99334"/>
                  <a:gd name="connsiteY6" fmla="*/ 0 h 137602"/>
                  <a:gd name="connsiteX7" fmla="*/ 0 w 99334"/>
                  <a:gd name="connsiteY7" fmla="*/ 137602 h 137602"/>
                  <a:gd name="connsiteX8" fmla="*/ 16769 w 99334"/>
                  <a:gd name="connsiteY8" fmla="*/ 137602 h 137602"/>
                  <a:gd name="connsiteX9" fmla="*/ 16769 w 99334"/>
                  <a:gd name="connsiteY9" fmla="*/ 83848 h 137602"/>
                  <a:gd name="connsiteX10" fmla="*/ 47085 w 99334"/>
                  <a:gd name="connsiteY10" fmla="*/ 83848 h 137602"/>
                  <a:gd name="connsiteX11" fmla="*/ 50572 w 99334"/>
                  <a:gd name="connsiteY11" fmla="*/ 83697 h 137602"/>
                  <a:gd name="connsiteX12" fmla="*/ 79832 w 99334"/>
                  <a:gd name="connsiteY12" fmla="*/ 137602 h 137602"/>
                  <a:gd name="connsiteX13" fmla="*/ 99335 w 99334"/>
                  <a:gd name="connsiteY13" fmla="*/ 137602 h 137602"/>
                  <a:gd name="connsiteX14" fmla="*/ 68017 w 99334"/>
                  <a:gd name="connsiteY14" fmla="*/ 80849 h 137602"/>
                  <a:gd name="connsiteX15" fmla="*/ 73543 w 99334"/>
                  <a:gd name="connsiteY15" fmla="*/ 78512 h 137602"/>
                  <a:gd name="connsiteX16" fmla="*/ 46542 w 99334"/>
                  <a:gd name="connsiteY16" fmla="*/ 68797 h 137602"/>
                  <a:gd name="connsiteX17" fmla="*/ 16769 w 99334"/>
                  <a:gd name="connsiteY17" fmla="*/ 68797 h 137602"/>
                  <a:gd name="connsiteX18" fmla="*/ 16769 w 99334"/>
                  <a:gd name="connsiteY18" fmla="*/ 14787 h 137602"/>
                  <a:gd name="connsiteX19" fmla="*/ 46285 w 99334"/>
                  <a:gd name="connsiteY19" fmla="*/ 14787 h 137602"/>
                  <a:gd name="connsiteX20" fmla="*/ 64349 w 99334"/>
                  <a:gd name="connsiteY20" fmla="*/ 18164 h 137602"/>
                  <a:gd name="connsiteX21" fmla="*/ 74287 w 99334"/>
                  <a:gd name="connsiteY21" fmla="*/ 27757 h 137602"/>
                  <a:gd name="connsiteX22" fmla="*/ 77412 w 99334"/>
                  <a:gd name="connsiteY22" fmla="*/ 42184 h 137602"/>
                  <a:gd name="connsiteX23" fmla="*/ 74325 w 99334"/>
                  <a:gd name="connsiteY23" fmla="*/ 56394 h 137602"/>
                  <a:gd name="connsiteX24" fmla="*/ 64445 w 99334"/>
                  <a:gd name="connsiteY24" fmla="*/ 65580 h 137602"/>
                  <a:gd name="connsiteX25" fmla="*/ 46542 w 99334"/>
                  <a:gd name="connsiteY25" fmla="*/ 68797 h 1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334" h="137602">
                    <a:moveTo>
                      <a:pt x="73543" y="78512"/>
                    </a:moveTo>
                    <a:cubicBezTo>
                      <a:pt x="80451" y="74946"/>
                      <a:pt x="85567" y="70036"/>
                      <a:pt x="88911" y="63764"/>
                    </a:cubicBezTo>
                    <a:cubicBezTo>
                      <a:pt x="92246" y="57482"/>
                      <a:pt x="93913" y="50292"/>
                      <a:pt x="93913" y="42184"/>
                    </a:cubicBezTo>
                    <a:cubicBezTo>
                      <a:pt x="93913" y="34096"/>
                      <a:pt x="92237" y="26849"/>
                      <a:pt x="88911" y="20491"/>
                    </a:cubicBezTo>
                    <a:cubicBezTo>
                      <a:pt x="85558" y="14134"/>
                      <a:pt x="80422" y="9129"/>
                      <a:pt x="73486" y="5468"/>
                    </a:cubicBezTo>
                    <a:cubicBezTo>
                      <a:pt x="66531" y="1826"/>
                      <a:pt x="57651" y="0"/>
                      <a:pt x="46819" y="0"/>
                    </a:cubicBezTo>
                    <a:lnTo>
                      <a:pt x="0" y="0"/>
                    </a:lnTo>
                    <a:lnTo>
                      <a:pt x="0" y="137602"/>
                    </a:lnTo>
                    <a:lnTo>
                      <a:pt x="16769" y="137602"/>
                    </a:lnTo>
                    <a:lnTo>
                      <a:pt x="16769" y="83848"/>
                    </a:lnTo>
                    <a:lnTo>
                      <a:pt x="47085" y="83848"/>
                    </a:lnTo>
                    <a:cubicBezTo>
                      <a:pt x="48305" y="83848"/>
                      <a:pt x="49410" y="83744"/>
                      <a:pt x="50572" y="83697"/>
                    </a:cubicBezTo>
                    <a:lnTo>
                      <a:pt x="79832" y="137602"/>
                    </a:lnTo>
                    <a:lnTo>
                      <a:pt x="99335" y="137602"/>
                    </a:lnTo>
                    <a:lnTo>
                      <a:pt x="68017" y="80849"/>
                    </a:lnTo>
                    <a:cubicBezTo>
                      <a:pt x="69971" y="80177"/>
                      <a:pt x="71819" y="79402"/>
                      <a:pt x="73543" y="78512"/>
                    </a:cubicBezTo>
                    <a:close/>
                    <a:moveTo>
                      <a:pt x="46542" y="68797"/>
                    </a:moveTo>
                    <a:lnTo>
                      <a:pt x="16769" y="68797"/>
                    </a:lnTo>
                    <a:lnTo>
                      <a:pt x="16769" y="14787"/>
                    </a:lnTo>
                    <a:lnTo>
                      <a:pt x="46285" y="14787"/>
                    </a:lnTo>
                    <a:cubicBezTo>
                      <a:pt x="53764" y="14787"/>
                      <a:pt x="59795" y="15912"/>
                      <a:pt x="64349" y="18164"/>
                    </a:cubicBezTo>
                    <a:cubicBezTo>
                      <a:pt x="68913" y="20435"/>
                      <a:pt x="72219" y="23632"/>
                      <a:pt x="74287" y="27757"/>
                    </a:cubicBezTo>
                    <a:cubicBezTo>
                      <a:pt x="76373" y="31882"/>
                      <a:pt x="77412" y="36678"/>
                      <a:pt x="77412" y="42184"/>
                    </a:cubicBezTo>
                    <a:cubicBezTo>
                      <a:pt x="77412" y="47709"/>
                      <a:pt x="76373" y="52439"/>
                      <a:pt x="74325" y="56394"/>
                    </a:cubicBezTo>
                    <a:cubicBezTo>
                      <a:pt x="72276" y="60367"/>
                      <a:pt x="68980" y="63414"/>
                      <a:pt x="64445" y="65580"/>
                    </a:cubicBezTo>
                    <a:cubicBezTo>
                      <a:pt x="59919" y="67718"/>
                      <a:pt x="53945" y="68797"/>
                      <a:pt x="46542" y="6879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0" name="Freihandform 49">
                <a:extLst>
                  <a:ext uri="{FF2B5EF4-FFF2-40B4-BE49-F238E27FC236}">
                    <a16:creationId xmlns:a16="http://schemas.microsoft.com/office/drawing/2014/main" id="{87EDBCCB-4A14-EC85-2078-FBF69A4A0C07}"/>
                  </a:ext>
                </a:extLst>
              </p:cNvPr>
              <p:cNvSpPr/>
              <p:nvPr/>
            </p:nvSpPr>
            <p:spPr>
              <a:xfrm>
                <a:off x="1381195" y="302252"/>
                <a:ext cx="91493" cy="106695"/>
              </a:xfrm>
              <a:custGeom>
                <a:avLst/>
                <a:gdLst>
                  <a:gd name="connsiteX0" fmla="*/ 77288 w 91493"/>
                  <a:gd name="connsiteY0" fmla="*/ 11381 h 106695"/>
                  <a:gd name="connsiteX1" fmla="*/ 62882 w 91493"/>
                  <a:gd name="connsiteY1" fmla="*/ 2677 h 106695"/>
                  <a:gd name="connsiteX2" fmla="*/ 46838 w 91493"/>
                  <a:gd name="connsiteY2" fmla="*/ 0 h 106695"/>
                  <a:gd name="connsiteX3" fmla="*/ 22237 w 91493"/>
                  <a:gd name="connsiteY3" fmla="*/ 6821 h 106695"/>
                  <a:gd name="connsiteX4" fmla="*/ 5859 w 91493"/>
                  <a:gd name="connsiteY4" fmla="*/ 25761 h 106695"/>
                  <a:gd name="connsiteX5" fmla="*/ 0 w 91493"/>
                  <a:gd name="connsiteY5" fmla="*/ 53754 h 106695"/>
                  <a:gd name="connsiteX6" fmla="*/ 5859 w 91493"/>
                  <a:gd name="connsiteY6" fmla="*/ 81549 h 106695"/>
                  <a:gd name="connsiteX7" fmla="*/ 22571 w 91493"/>
                  <a:gd name="connsiteY7" fmla="*/ 100082 h 106695"/>
                  <a:gd name="connsiteX8" fmla="*/ 48457 w 91493"/>
                  <a:gd name="connsiteY8" fmla="*/ 106695 h 106695"/>
                  <a:gd name="connsiteX9" fmla="*/ 67474 w 91493"/>
                  <a:gd name="connsiteY9" fmla="*/ 103441 h 106695"/>
                  <a:gd name="connsiteX10" fmla="*/ 81670 w 91493"/>
                  <a:gd name="connsiteY10" fmla="*/ 94292 h 106695"/>
                  <a:gd name="connsiteX11" fmla="*/ 89855 w 91493"/>
                  <a:gd name="connsiteY11" fmla="*/ 80622 h 106695"/>
                  <a:gd name="connsiteX12" fmla="*/ 74429 w 91493"/>
                  <a:gd name="connsiteY12" fmla="*/ 76337 h 106695"/>
                  <a:gd name="connsiteX13" fmla="*/ 68675 w 91493"/>
                  <a:gd name="connsiteY13" fmla="*/ 85296 h 106695"/>
                  <a:gd name="connsiteX14" fmla="*/ 59852 w 91493"/>
                  <a:gd name="connsiteY14" fmla="*/ 90669 h 106695"/>
                  <a:gd name="connsiteX15" fmla="*/ 48448 w 91493"/>
                  <a:gd name="connsiteY15" fmla="*/ 92448 h 106695"/>
                  <a:gd name="connsiteX16" fmla="*/ 31460 w 91493"/>
                  <a:gd name="connsiteY16" fmla="*/ 88257 h 106695"/>
                  <a:gd name="connsiteX17" fmla="*/ 20075 w 91493"/>
                  <a:gd name="connsiteY17" fmla="*/ 75968 h 106695"/>
                  <a:gd name="connsiteX18" fmla="*/ 16187 w 91493"/>
                  <a:gd name="connsiteY18" fmla="*/ 58324 h 106695"/>
                  <a:gd name="connsiteX19" fmla="*/ 91493 w 91493"/>
                  <a:gd name="connsiteY19" fmla="*/ 58324 h 106695"/>
                  <a:gd name="connsiteX20" fmla="*/ 91493 w 91493"/>
                  <a:gd name="connsiteY20" fmla="*/ 51616 h 106695"/>
                  <a:gd name="connsiteX21" fmla="*/ 87625 w 91493"/>
                  <a:gd name="connsiteY21" fmla="*/ 27284 h 106695"/>
                  <a:gd name="connsiteX22" fmla="*/ 77288 w 91493"/>
                  <a:gd name="connsiteY22" fmla="*/ 11381 h 106695"/>
                  <a:gd name="connsiteX23" fmla="*/ 16264 w 91493"/>
                  <a:gd name="connsiteY23" fmla="*/ 44606 h 106695"/>
                  <a:gd name="connsiteX24" fmla="*/ 19713 w 91493"/>
                  <a:gd name="connsiteY24" fmla="*/ 31040 h 106695"/>
                  <a:gd name="connsiteX25" fmla="*/ 30355 w 91493"/>
                  <a:gd name="connsiteY25" fmla="*/ 18902 h 106695"/>
                  <a:gd name="connsiteX26" fmla="*/ 46838 w 91493"/>
                  <a:gd name="connsiteY26" fmla="*/ 14247 h 106695"/>
                  <a:gd name="connsiteX27" fmla="*/ 61891 w 91493"/>
                  <a:gd name="connsiteY27" fmla="*/ 18202 h 106695"/>
                  <a:gd name="connsiteX28" fmla="*/ 71771 w 91493"/>
                  <a:gd name="connsiteY28" fmla="*/ 29034 h 106695"/>
                  <a:gd name="connsiteX29" fmla="*/ 75249 w 91493"/>
                  <a:gd name="connsiteY29" fmla="*/ 44606 h 106695"/>
                  <a:gd name="connsiteX30" fmla="*/ 16264 w 91493"/>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93" h="106695">
                    <a:moveTo>
                      <a:pt x="77288" y="11381"/>
                    </a:moveTo>
                    <a:cubicBezTo>
                      <a:pt x="72953" y="7370"/>
                      <a:pt x="68151" y="4475"/>
                      <a:pt x="62882" y="2677"/>
                    </a:cubicBezTo>
                    <a:cubicBezTo>
                      <a:pt x="57594" y="889"/>
                      <a:pt x="52259" y="0"/>
                      <a:pt x="46838" y="0"/>
                    </a:cubicBezTo>
                    <a:cubicBezTo>
                      <a:pt x="37443" y="0"/>
                      <a:pt x="29250" y="2271"/>
                      <a:pt x="22237" y="6821"/>
                    </a:cubicBezTo>
                    <a:cubicBezTo>
                      <a:pt x="15225" y="11371"/>
                      <a:pt x="9766" y="17682"/>
                      <a:pt x="5859" y="25761"/>
                    </a:cubicBezTo>
                    <a:cubicBezTo>
                      <a:pt x="1953" y="33850"/>
                      <a:pt x="0" y="43187"/>
                      <a:pt x="0" y="53754"/>
                    </a:cubicBezTo>
                    <a:cubicBezTo>
                      <a:pt x="0" y="64322"/>
                      <a:pt x="1953" y="73584"/>
                      <a:pt x="5859"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0" y="94292"/>
                    </a:cubicBezTo>
                    <a:cubicBezTo>
                      <a:pt x="85520" y="90376"/>
                      <a:pt x="88235" y="85825"/>
                      <a:pt x="89855" y="80622"/>
                    </a:cubicBezTo>
                    <a:lnTo>
                      <a:pt x="74429" y="76337"/>
                    </a:lnTo>
                    <a:cubicBezTo>
                      <a:pt x="73086" y="79922"/>
                      <a:pt x="71171" y="82912"/>
                      <a:pt x="68675" y="85296"/>
                    </a:cubicBezTo>
                    <a:cubicBezTo>
                      <a:pt x="66198" y="87699"/>
                      <a:pt x="63263" y="89487"/>
                      <a:pt x="59852" y="90669"/>
                    </a:cubicBezTo>
                    <a:cubicBezTo>
                      <a:pt x="56441"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3" y="58324"/>
                    </a:lnTo>
                    <a:lnTo>
                      <a:pt x="91493" y="51616"/>
                    </a:lnTo>
                    <a:cubicBezTo>
                      <a:pt x="91493" y="41967"/>
                      <a:pt x="90207" y="33878"/>
                      <a:pt x="87625" y="27284"/>
                    </a:cubicBezTo>
                    <a:cubicBezTo>
                      <a:pt x="85062" y="20700"/>
                      <a:pt x="81623" y="15392"/>
                      <a:pt x="77288" y="11381"/>
                    </a:cubicBezTo>
                    <a:close/>
                    <a:moveTo>
                      <a:pt x="16264" y="44606"/>
                    </a:moveTo>
                    <a:cubicBezTo>
                      <a:pt x="16568" y="39838"/>
                      <a:pt x="17588" y="35288"/>
                      <a:pt x="19713" y="31040"/>
                    </a:cubicBezTo>
                    <a:cubicBezTo>
                      <a:pt x="22190" y="26073"/>
                      <a:pt x="25743" y="22024"/>
                      <a:pt x="30355" y="18902"/>
                    </a:cubicBezTo>
                    <a:cubicBezTo>
                      <a:pt x="34985" y="15799"/>
                      <a:pt x="40473" y="14247"/>
                      <a:pt x="46838" y="14247"/>
                    </a:cubicBezTo>
                    <a:cubicBezTo>
                      <a:pt x="52602" y="14247"/>
                      <a:pt x="57632" y="15562"/>
                      <a:pt x="61891" y="18202"/>
                    </a:cubicBezTo>
                    <a:cubicBezTo>
                      <a:pt x="66150" y="20841"/>
                      <a:pt x="69447" y="24446"/>
                      <a:pt x="71771" y="29034"/>
                    </a:cubicBezTo>
                    <a:cubicBezTo>
                      <a:pt x="74096" y="33594"/>
                      <a:pt x="75249" y="38788"/>
                      <a:pt x="75249" y="44606"/>
                    </a:cubicBezTo>
                    <a:lnTo>
                      <a:pt x="1626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1" name="Freihandform 50">
                <a:extLst>
                  <a:ext uri="{FF2B5EF4-FFF2-40B4-BE49-F238E27FC236}">
                    <a16:creationId xmlns:a16="http://schemas.microsoft.com/office/drawing/2014/main" id="{B4C895A4-4437-0362-43B8-1C7497B4348B}"/>
                  </a:ext>
                </a:extLst>
              </p:cNvPr>
              <p:cNvSpPr/>
              <p:nvPr/>
            </p:nvSpPr>
            <p:spPr>
              <a:xfrm>
                <a:off x="1492201" y="302252"/>
                <a:ext cx="83090" cy="106969"/>
              </a:xfrm>
              <a:custGeom>
                <a:avLst/>
                <a:gdLst>
                  <a:gd name="connsiteX0" fmla="*/ 68837 w 83090"/>
                  <a:gd name="connsiteY0" fmla="*/ 5970 h 106969"/>
                  <a:gd name="connsiteX1" fmla="*/ 56184 w 83090"/>
                  <a:gd name="connsiteY1" fmla="*/ 1164 h 106969"/>
                  <a:gd name="connsiteX2" fmla="*/ 44646 w 83090"/>
                  <a:gd name="connsiteY2" fmla="*/ 0 h 106969"/>
                  <a:gd name="connsiteX3" fmla="*/ 28716 w 83090"/>
                  <a:gd name="connsiteY3" fmla="*/ 2110 h 106969"/>
                  <a:gd name="connsiteX4" fmla="*/ 13834 w 83090"/>
                  <a:gd name="connsiteY4" fmla="*/ 9498 h 106969"/>
                  <a:gd name="connsiteX5" fmla="*/ 2963 w 83090"/>
                  <a:gd name="connsiteY5" fmla="*/ 24190 h 106969"/>
                  <a:gd name="connsiteX6" fmla="*/ 18112 w 83090"/>
                  <a:gd name="connsiteY6" fmla="*/ 29564 h 106969"/>
                  <a:gd name="connsiteX7" fmla="*/ 27249 w 83090"/>
                  <a:gd name="connsiteY7" fmla="*/ 18940 h 106969"/>
                  <a:gd name="connsiteX8" fmla="*/ 45189 w 83090"/>
                  <a:gd name="connsiteY8" fmla="*/ 13973 h 106969"/>
                  <a:gd name="connsiteX9" fmla="*/ 61663 w 83090"/>
                  <a:gd name="connsiteY9" fmla="*/ 19479 h 106969"/>
                  <a:gd name="connsiteX10" fmla="*/ 67112 w 83090"/>
                  <a:gd name="connsiteY10" fmla="*/ 34947 h 106969"/>
                  <a:gd name="connsiteX11" fmla="*/ 67112 w 83090"/>
                  <a:gd name="connsiteY11" fmla="*/ 35486 h 106969"/>
                  <a:gd name="connsiteX12" fmla="*/ 64378 w 83090"/>
                  <a:gd name="connsiteY12" fmla="*/ 40860 h 106969"/>
                  <a:gd name="connsiteX13" fmla="*/ 55708 w 83090"/>
                  <a:gd name="connsiteY13" fmla="*/ 43036 h 106969"/>
                  <a:gd name="connsiteX14" fmla="*/ 40321 w 83090"/>
                  <a:gd name="connsiteY14" fmla="*/ 44880 h 106969"/>
                  <a:gd name="connsiteX15" fmla="*/ 25934 w 83090"/>
                  <a:gd name="connsiteY15" fmla="*/ 47397 h 106969"/>
                  <a:gd name="connsiteX16" fmla="*/ 12910 w 83090"/>
                  <a:gd name="connsiteY16" fmla="*/ 52146 h 106969"/>
                  <a:gd name="connsiteX17" fmla="*/ 3516 w 83090"/>
                  <a:gd name="connsiteY17" fmla="*/ 60850 h 106969"/>
                  <a:gd name="connsiteX18" fmla="*/ 0 w 83090"/>
                  <a:gd name="connsiteY18" fmla="*/ 75258 h 106969"/>
                  <a:gd name="connsiteX19" fmla="*/ 4726 w 83090"/>
                  <a:gd name="connsiteY19" fmla="*/ 92419 h 106969"/>
                  <a:gd name="connsiteX20" fmla="*/ 17531 w 83090"/>
                  <a:gd name="connsiteY20" fmla="*/ 103233 h 106969"/>
                  <a:gd name="connsiteX21" fmla="*/ 35452 w 83090"/>
                  <a:gd name="connsiteY21" fmla="*/ 106969 h 106969"/>
                  <a:gd name="connsiteX22" fmla="*/ 50820 w 83090"/>
                  <a:gd name="connsiteY22" fmla="*/ 104273 h 106969"/>
                  <a:gd name="connsiteX23" fmla="*/ 60910 w 83090"/>
                  <a:gd name="connsiteY23" fmla="*/ 97764 h 106969"/>
                  <a:gd name="connsiteX24" fmla="*/ 66322 w 83090"/>
                  <a:gd name="connsiteY24" fmla="*/ 90574 h 106969"/>
                  <a:gd name="connsiteX25" fmla="*/ 67122 w 83090"/>
                  <a:gd name="connsiteY25" fmla="*/ 90574 h 106969"/>
                  <a:gd name="connsiteX26" fmla="*/ 67122 w 83090"/>
                  <a:gd name="connsiteY26" fmla="*/ 104548 h 106969"/>
                  <a:gd name="connsiteX27" fmla="*/ 83090 w 83090"/>
                  <a:gd name="connsiteY27" fmla="*/ 104548 h 106969"/>
                  <a:gd name="connsiteX28" fmla="*/ 83090 w 83090"/>
                  <a:gd name="connsiteY28" fmla="*/ 36546 h 106969"/>
                  <a:gd name="connsiteX29" fmla="*/ 79031 w 83090"/>
                  <a:gd name="connsiteY29" fmla="*/ 16925 h 106969"/>
                  <a:gd name="connsiteX30" fmla="*/ 68837 w 83090"/>
                  <a:gd name="connsiteY30" fmla="*/ 5970 h 106969"/>
                  <a:gd name="connsiteX31" fmla="*/ 67103 w 83090"/>
                  <a:gd name="connsiteY31" fmla="*/ 67188 h 106969"/>
                  <a:gd name="connsiteX32" fmla="*/ 63749 w 83090"/>
                  <a:gd name="connsiteY32" fmla="*/ 79496 h 106969"/>
                  <a:gd name="connsiteX33" fmla="*/ 53869 w 83090"/>
                  <a:gd name="connsiteY33" fmla="*/ 89032 h 106969"/>
                  <a:gd name="connsiteX34" fmla="*/ 37863 w 83090"/>
                  <a:gd name="connsiteY34" fmla="*/ 92731 h 106969"/>
                  <a:gd name="connsiteX35" fmla="*/ 22142 w 83090"/>
                  <a:gd name="connsiteY35" fmla="*/ 88540 h 106969"/>
                  <a:gd name="connsiteX36" fmla="*/ 15949 w 83090"/>
                  <a:gd name="connsiteY36" fmla="*/ 76072 h 106969"/>
                  <a:gd name="connsiteX37" fmla="*/ 19227 w 83090"/>
                  <a:gd name="connsiteY37" fmla="*/ 66498 h 106969"/>
                  <a:gd name="connsiteX38" fmla="*/ 27897 w 83090"/>
                  <a:gd name="connsiteY38" fmla="*/ 61190 h 106969"/>
                  <a:gd name="connsiteX39" fmla="*/ 39511 w 83090"/>
                  <a:gd name="connsiteY39" fmla="*/ 58608 h 106969"/>
                  <a:gd name="connsiteX40" fmla="*/ 46228 w 83090"/>
                  <a:gd name="connsiteY40" fmla="*/ 57756 h 106969"/>
                  <a:gd name="connsiteX41" fmla="*/ 54822 w 83090"/>
                  <a:gd name="connsiteY41" fmla="*/ 56555 h 106969"/>
                  <a:gd name="connsiteX42" fmla="*/ 62672 w 83090"/>
                  <a:gd name="connsiteY42" fmla="*/ 54871 h 106969"/>
                  <a:gd name="connsiteX43" fmla="*/ 67103 w 83090"/>
                  <a:gd name="connsiteY43" fmla="*/ 52695 h 106969"/>
                  <a:gd name="connsiteX44" fmla="*/ 67103 w 83090"/>
                  <a:gd name="connsiteY44" fmla="*/ 67188 h 1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090" h="106969">
                    <a:moveTo>
                      <a:pt x="68837" y="5970"/>
                    </a:moveTo>
                    <a:cubicBezTo>
                      <a:pt x="64740" y="3567"/>
                      <a:pt x="60538" y="1958"/>
                      <a:pt x="56184" y="1164"/>
                    </a:cubicBezTo>
                    <a:cubicBezTo>
                      <a:pt x="51830" y="388"/>
                      <a:pt x="47981" y="0"/>
                      <a:pt x="44646" y="0"/>
                    </a:cubicBezTo>
                    <a:cubicBezTo>
                      <a:pt x="39416" y="0"/>
                      <a:pt x="34099" y="700"/>
                      <a:pt x="28716" y="2110"/>
                    </a:cubicBezTo>
                    <a:cubicBezTo>
                      <a:pt x="23324" y="3529"/>
                      <a:pt x="18350" y="5988"/>
                      <a:pt x="13834" y="9498"/>
                    </a:cubicBezTo>
                    <a:cubicBezTo>
                      <a:pt x="9289" y="13027"/>
                      <a:pt x="5669" y="17928"/>
                      <a:pt x="2963" y="24190"/>
                    </a:cubicBezTo>
                    <a:lnTo>
                      <a:pt x="18112" y="29564"/>
                    </a:lnTo>
                    <a:cubicBezTo>
                      <a:pt x="19884" y="25799"/>
                      <a:pt x="22933" y="22270"/>
                      <a:pt x="27249" y="18940"/>
                    </a:cubicBezTo>
                    <a:cubicBezTo>
                      <a:pt x="31584" y="15629"/>
                      <a:pt x="37558" y="13973"/>
                      <a:pt x="45189" y="13973"/>
                    </a:cubicBezTo>
                    <a:cubicBezTo>
                      <a:pt x="52535" y="13973"/>
                      <a:pt x="58033" y="15818"/>
                      <a:pt x="61663" y="19479"/>
                    </a:cubicBezTo>
                    <a:cubicBezTo>
                      <a:pt x="65312" y="23159"/>
                      <a:pt x="67112" y="28315"/>
                      <a:pt x="67112" y="34947"/>
                    </a:cubicBezTo>
                    <a:lnTo>
                      <a:pt x="67112" y="35486"/>
                    </a:lnTo>
                    <a:cubicBezTo>
                      <a:pt x="67112" y="38041"/>
                      <a:pt x="66198" y="39829"/>
                      <a:pt x="64378" y="40860"/>
                    </a:cubicBezTo>
                    <a:cubicBezTo>
                      <a:pt x="62558" y="41891"/>
                      <a:pt x="59671" y="42619"/>
                      <a:pt x="55708" y="43036"/>
                    </a:cubicBezTo>
                    <a:cubicBezTo>
                      <a:pt x="51763" y="43461"/>
                      <a:pt x="46647" y="44067"/>
                      <a:pt x="40321" y="44880"/>
                    </a:cubicBezTo>
                    <a:cubicBezTo>
                      <a:pt x="35500" y="45505"/>
                      <a:pt x="30698" y="46337"/>
                      <a:pt x="25934" y="47397"/>
                    </a:cubicBezTo>
                    <a:cubicBezTo>
                      <a:pt x="21189" y="48447"/>
                      <a:pt x="16835" y="50036"/>
                      <a:pt x="12910" y="52146"/>
                    </a:cubicBezTo>
                    <a:cubicBezTo>
                      <a:pt x="9003" y="54256"/>
                      <a:pt x="5859" y="57151"/>
                      <a:pt x="3516" y="60850"/>
                    </a:cubicBezTo>
                    <a:cubicBezTo>
                      <a:pt x="1172" y="64549"/>
                      <a:pt x="0" y="69345"/>
                      <a:pt x="0" y="75258"/>
                    </a:cubicBezTo>
                    <a:cubicBezTo>
                      <a:pt x="0" y="81965"/>
                      <a:pt x="1582" y="87689"/>
                      <a:pt x="4726" y="92419"/>
                    </a:cubicBezTo>
                    <a:cubicBezTo>
                      <a:pt x="7889" y="97131"/>
                      <a:pt x="12148" y="100754"/>
                      <a:pt x="17531" y="103233"/>
                    </a:cubicBezTo>
                    <a:cubicBezTo>
                      <a:pt x="22885" y="105730"/>
                      <a:pt x="28859" y="106969"/>
                      <a:pt x="35452" y="106969"/>
                    </a:cubicBezTo>
                    <a:cubicBezTo>
                      <a:pt x="41502" y="106969"/>
                      <a:pt x="46618" y="106061"/>
                      <a:pt x="50820" y="104273"/>
                    </a:cubicBezTo>
                    <a:cubicBezTo>
                      <a:pt x="55003" y="102495"/>
                      <a:pt x="58376" y="100319"/>
                      <a:pt x="60910" y="97764"/>
                    </a:cubicBezTo>
                    <a:cubicBezTo>
                      <a:pt x="63425" y="95210"/>
                      <a:pt x="65226" y="92817"/>
                      <a:pt x="66322" y="90574"/>
                    </a:cubicBezTo>
                    <a:lnTo>
                      <a:pt x="67122" y="90574"/>
                    </a:lnTo>
                    <a:lnTo>
                      <a:pt x="67122" y="104548"/>
                    </a:lnTo>
                    <a:lnTo>
                      <a:pt x="83090" y="104548"/>
                    </a:lnTo>
                    <a:lnTo>
                      <a:pt x="83090" y="36546"/>
                    </a:lnTo>
                    <a:cubicBezTo>
                      <a:pt x="83090" y="28344"/>
                      <a:pt x="81747" y="21797"/>
                      <a:pt x="79031" y="16925"/>
                    </a:cubicBezTo>
                    <a:cubicBezTo>
                      <a:pt x="76316" y="12053"/>
                      <a:pt x="72905" y="8391"/>
                      <a:pt x="68837" y="5970"/>
                    </a:cubicBezTo>
                    <a:close/>
                    <a:moveTo>
                      <a:pt x="67103" y="67188"/>
                    </a:moveTo>
                    <a:cubicBezTo>
                      <a:pt x="67103" y="71493"/>
                      <a:pt x="65988" y="75599"/>
                      <a:pt x="63749" y="79496"/>
                    </a:cubicBezTo>
                    <a:cubicBezTo>
                      <a:pt x="61510" y="83394"/>
                      <a:pt x="58223" y="86573"/>
                      <a:pt x="53869" y="89032"/>
                    </a:cubicBezTo>
                    <a:cubicBezTo>
                      <a:pt x="49515" y="91492"/>
                      <a:pt x="44189" y="92731"/>
                      <a:pt x="37863" y="92731"/>
                    </a:cubicBezTo>
                    <a:cubicBezTo>
                      <a:pt x="31498" y="92731"/>
                      <a:pt x="26268" y="91331"/>
                      <a:pt x="22142" y="88540"/>
                    </a:cubicBezTo>
                    <a:cubicBezTo>
                      <a:pt x="18007" y="85731"/>
                      <a:pt x="15949" y="81578"/>
                      <a:pt x="15949" y="76072"/>
                    </a:cubicBezTo>
                    <a:cubicBezTo>
                      <a:pt x="15949" y="72041"/>
                      <a:pt x="17045" y="68844"/>
                      <a:pt x="19227" y="66498"/>
                    </a:cubicBezTo>
                    <a:cubicBezTo>
                      <a:pt x="21418" y="64151"/>
                      <a:pt x="24305" y="62373"/>
                      <a:pt x="27897" y="61190"/>
                    </a:cubicBezTo>
                    <a:cubicBezTo>
                      <a:pt x="31489" y="60008"/>
                      <a:pt x="35338" y="59137"/>
                      <a:pt x="39511" y="58608"/>
                    </a:cubicBezTo>
                    <a:cubicBezTo>
                      <a:pt x="41226" y="58390"/>
                      <a:pt x="43455" y="58087"/>
                      <a:pt x="46228" y="57756"/>
                    </a:cubicBezTo>
                    <a:cubicBezTo>
                      <a:pt x="49000" y="57425"/>
                      <a:pt x="51868" y="57018"/>
                      <a:pt x="54822" y="56555"/>
                    </a:cubicBezTo>
                    <a:cubicBezTo>
                      <a:pt x="57785" y="56072"/>
                      <a:pt x="60405" y="55523"/>
                      <a:pt x="62672" y="54871"/>
                    </a:cubicBezTo>
                    <a:cubicBezTo>
                      <a:pt x="64940" y="54218"/>
                      <a:pt x="66436" y="53489"/>
                      <a:pt x="67103" y="52695"/>
                    </a:cubicBezTo>
                    <a:lnTo>
                      <a:pt x="67103" y="6718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2" name="Freihandform 51">
                <a:extLst>
                  <a:ext uri="{FF2B5EF4-FFF2-40B4-BE49-F238E27FC236}">
                    <a16:creationId xmlns:a16="http://schemas.microsoft.com/office/drawing/2014/main" id="{78F31D53-B637-F19F-5D3A-76E14436BEAE}"/>
                  </a:ext>
                </a:extLst>
              </p:cNvPr>
              <p:cNvSpPr/>
              <p:nvPr/>
            </p:nvSpPr>
            <p:spPr>
              <a:xfrm>
                <a:off x="1604521"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3" name="Freihandform 52">
                <a:extLst>
                  <a:ext uri="{FF2B5EF4-FFF2-40B4-BE49-F238E27FC236}">
                    <a16:creationId xmlns:a16="http://schemas.microsoft.com/office/drawing/2014/main" id="{9298F91D-2E8F-366F-7A32-1EF070CC8D91}"/>
                  </a:ext>
                </a:extLst>
              </p:cNvPr>
              <p:cNvSpPr/>
              <p:nvPr/>
            </p:nvSpPr>
            <p:spPr>
              <a:xfrm>
                <a:off x="1645099" y="302252"/>
                <a:ext cx="80126" cy="106685"/>
              </a:xfrm>
              <a:custGeom>
                <a:avLst/>
                <a:gdLst>
                  <a:gd name="connsiteX0" fmla="*/ 52516 w 80126"/>
                  <a:gd name="connsiteY0" fmla="*/ 47842 h 106685"/>
                  <a:gd name="connsiteX1" fmla="*/ 37091 w 80126"/>
                  <a:gd name="connsiteY1" fmla="*/ 44076 h 106685"/>
                  <a:gd name="connsiteX2" fmla="*/ 23562 w 80126"/>
                  <a:gd name="connsiteY2" fmla="*/ 38362 h 106685"/>
                  <a:gd name="connsiteX3" fmla="*/ 19227 w 80126"/>
                  <a:gd name="connsiteY3" fmla="*/ 29034 h 106685"/>
                  <a:gd name="connsiteX4" fmla="*/ 25553 w 80126"/>
                  <a:gd name="connsiteY4" fmla="*/ 18041 h 106685"/>
                  <a:gd name="connsiteX5" fmla="*/ 41426 w 80126"/>
                  <a:gd name="connsiteY5" fmla="*/ 13718 h 106685"/>
                  <a:gd name="connsiteX6" fmla="*/ 52849 w 80126"/>
                  <a:gd name="connsiteY6" fmla="*/ 15931 h 106685"/>
                  <a:gd name="connsiteX7" fmla="*/ 59919 w 80126"/>
                  <a:gd name="connsiteY7" fmla="*/ 21532 h 106685"/>
                  <a:gd name="connsiteX8" fmla="*/ 63882 w 80126"/>
                  <a:gd name="connsiteY8" fmla="*/ 28495 h 106685"/>
                  <a:gd name="connsiteX9" fmla="*/ 78231 w 80126"/>
                  <a:gd name="connsiteY9" fmla="*/ 24446 h 106685"/>
                  <a:gd name="connsiteX10" fmla="*/ 65693 w 80126"/>
                  <a:gd name="connsiteY10" fmla="*/ 6707 h 106685"/>
                  <a:gd name="connsiteX11" fmla="*/ 41426 w 80126"/>
                  <a:gd name="connsiteY11" fmla="*/ 0 h 106685"/>
                  <a:gd name="connsiteX12" fmla="*/ 21828 w 80126"/>
                  <a:gd name="connsiteY12" fmla="*/ 3822 h 106685"/>
                  <a:gd name="connsiteX13" fmla="*/ 8222 w 80126"/>
                  <a:gd name="connsiteY13" fmla="*/ 14370 h 106685"/>
                  <a:gd name="connsiteX14" fmla="*/ 3258 w 80126"/>
                  <a:gd name="connsiteY14" fmla="*/ 29819 h 106685"/>
                  <a:gd name="connsiteX15" fmla="*/ 9918 w 80126"/>
                  <a:gd name="connsiteY15" fmla="*/ 47596 h 106685"/>
                  <a:gd name="connsiteX16" fmla="*/ 30869 w 80126"/>
                  <a:gd name="connsiteY16" fmla="*/ 58049 h 106685"/>
                  <a:gd name="connsiteX17" fmla="*/ 48191 w 80126"/>
                  <a:gd name="connsiteY17" fmla="*/ 62080 h 106685"/>
                  <a:gd name="connsiteX18" fmla="*/ 59824 w 80126"/>
                  <a:gd name="connsiteY18" fmla="*/ 67548 h 106685"/>
                  <a:gd name="connsiteX19" fmla="*/ 63616 w 80126"/>
                  <a:gd name="connsiteY19" fmla="*/ 76582 h 106685"/>
                  <a:gd name="connsiteX20" fmla="*/ 57013 w 80126"/>
                  <a:gd name="connsiteY20" fmla="*/ 87982 h 106685"/>
                  <a:gd name="connsiteX21" fmla="*/ 39263 w 80126"/>
                  <a:gd name="connsiteY21" fmla="*/ 92713 h 106685"/>
                  <a:gd name="connsiteX22" fmla="*/ 23390 w 80126"/>
                  <a:gd name="connsiteY22" fmla="*/ 88559 h 106685"/>
                  <a:gd name="connsiteX23" fmla="*/ 15168 w 80126"/>
                  <a:gd name="connsiteY23" fmla="*/ 76053 h 106685"/>
                  <a:gd name="connsiteX24" fmla="*/ 0 w 80126"/>
                  <a:gd name="connsiteY24" fmla="*/ 79818 h 106685"/>
                  <a:gd name="connsiteX25" fmla="*/ 13215 w 80126"/>
                  <a:gd name="connsiteY25" fmla="*/ 99827 h 106685"/>
                  <a:gd name="connsiteX26" fmla="*/ 39530 w 80126"/>
                  <a:gd name="connsiteY26" fmla="*/ 106686 h 106685"/>
                  <a:gd name="connsiteX27" fmla="*/ 60776 w 80126"/>
                  <a:gd name="connsiteY27" fmla="*/ 102656 h 106685"/>
                  <a:gd name="connsiteX28" fmla="*/ 75011 w 80126"/>
                  <a:gd name="connsiteY28" fmla="*/ 91644 h 106685"/>
                  <a:gd name="connsiteX29" fmla="*/ 80127 w 80126"/>
                  <a:gd name="connsiteY29" fmla="*/ 75788 h 106685"/>
                  <a:gd name="connsiteX30" fmla="*/ 73296 w 80126"/>
                  <a:gd name="connsiteY30" fmla="*/ 58068 h 106685"/>
                  <a:gd name="connsiteX31" fmla="*/ 52516 w 80126"/>
                  <a:gd name="connsiteY31" fmla="*/ 47842 h 1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126" h="106685">
                    <a:moveTo>
                      <a:pt x="52516" y="47842"/>
                    </a:moveTo>
                    <a:lnTo>
                      <a:pt x="37091" y="44076"/>
                    </a:lnTo>
                    <a:cubicBezTo>
                      <a:pt x="30945" y="42563"/>
                      <a:pt x="26448" y="40661"/>
                      <a:pt x="23562" y="38362"/>
                    </a:cubicBezTo>
                    <a:cubicBezTo>
                      <a:pt x="20675" y="36092"/>
                      <a:pt x="19227" y="32970"/>
                      <a:pt x="19227" y="29034"/>
                    </a:cubicBezTo>
                    <a:cubicBezTo>
                      <a:pt x="19227" y="24597"/>
                      <a:pt x="21332" y="20945"/>
                      <a:pt x="25553" y="18041"/>
                    </a:cubicBezTo>
                    <a:cubicBezTo>
                      <a:pt x="29774" y="15156"/>
                      <a:pt x="35061" y="13718"/>
                      <a:pt x="41426" y="13718"/>
                    </a:cubicBezTo>
                    <a:cubicBezTo>
                      <a:pt x="46075" y="13718"/>
                      <a:pt x="49877" y="14456"/>
                      <a:pt x="52849" y="15931"/>
                    </a:cubicBezTo>
                    <a:cubicBezTo>
                      <a:pt x="55822" y="17407"/>
                      <a:pt x="58194" y="19280"/>
                      <a:pt x="59919" y="21532"/>
                    </a:cubicBezTo>
                    <a:cubicBezTo>
                      <a:pt x="61672" y="23803"/>
                      <a:pt x="62987" y="26111"/>
                      <a:pt x="63882" y="28495"/>
                    </a:cubicBezTo>
                    <a:lnTo>
                      <a:pt x="78231" y="24446"/>
                    </a:lnTo>
                    <a:cubicBezTo>
                      <a:pt x="75754" y="17114"/>
                      <a:pt x="71571" y="11201"/>
                      <a:pt x="65693" y="6707"/>
                    </a:cubicBezTo>
                    <a:cubicBezTo>
                      <a:pt x="59795" y="2233"/>
                      <a:pt x="51716" y="0"/>
                      <a:pt x="41426" y="0"/>
                    </a:cubicBezTo>
                    <a:cubicBezTo>
                      <a:pt x="34109" y="0"/>
                      <a:pt x="27582" y="1277"/>
                      <a:pt x="21828" y="3822"/>
                    </a:cubicBezTo>
                    <a:cubicBezTo>
                      <a:pt x="16073" y="6367"/>
                      <a:pt x="11538" y="9905"/>
                      <a:pt x="8222" y="14370"/>
                    </a:cubicBezTo>
                    <a:cubicBezTo>
                      <a:pt x="4907" y="18836"/>
                      <a:pt x="3258" y="24001"/>
                      <a:pt x="3258" y="29819"/>
                    </a:cubicBezTo>
                    <a:cubicBezTo>
                      <a:pt x="3258" y="36953"/>
                      <a:pt x="5469" y="42865"/>
                      <a:pt x="9918" y="47596"/>
                    </a:cubicBezTo>
                    <a:cubicBezTo>
                      <a:pt x="14368" y="52326"/>
                      <a:pt x="21342" y="55798"/>
                      <a:pt x="30869" y="58049"/>
                    </a:cubicBezTo>
                    <a:lnTo>
                      <a:pt x="48191" y="62080"/>
                    </a:lnTo>
                    <a:cubicBezTo>
                      <a:pt x="53421" y="63281"/>
                      <a:pt x="57289" y="65107"/>
                      <a:pt x="59824" y="67548"/>
                    </a:cubicBezTo>
                    <a:cubicBezTo>
                      <a:pt x="62358" y="69989"/>
                      <a:pt x="63616" y="72997"/>
                      <a:pt x="63616" y="76582"/>
                    </a:cubicBezTo>
                    <a:cubicBezTo>
                      <a:pt x="63616" y="81019"/>
                      <a:pt x="61405" y="84823"/>
                      <a:pt x="57013" y="87982"/>
                    </a:cubicBezTo>
                    <a:cubicBezTo>
                      <a:pt x="52621" y="91142"/>
                      <a:pt x="46704" y="92713"/>
                      <a:pt x="39263" y="92713"/>
                    </a:cubicBezTo>
                    <a:cubicBezTo>
                      <a:pt x="32708" y="92713"/>
                      <a:pt x="27430" y="91331"/>
                      <a:pt x="23390" y="88559"/>
                    </a:cubicBezTo>
                    <a:cubicBezTo>
                      <a:pt x="19350" y="85769"/>
                      <a:pt x="16616" y="81615"/>
                      <a:pt x="15168" y="76053"/>
                    </a:cubicBezTo>
                    <a:lnTo>
                      <a:pt x="0" y="79818"/>
                    </a:lnTo>
                    <a:cubicBezTo>
                      <a:pt x="1858" y="88597"/>
                      <a:pt x="6250" y="95267"/>
                      <a:pt x="13215" y="99827"/>
                    </a:cubicBezTo>
                    <a:cubicBezTo>
                      <a:pt x="20160" y="104406"/>
                      <a:pt x="28916" y="106686"/>
                      <a:pt x="39530" y="106686"/>
                    </a:cubicBezTo>
                    <a:cubicBezTo>
                      <a:pt x="47609" y="106686"/>
                      <a:pt x="54698" y="105352"/>
                      <a:pt x="60776" y="102656"/>
                    </a:cubicBezTo>
                    <a:cubicBezTo>
                      <a:pt x="66865" y="99978"/>
                      <a:pt x="71609" y="96298"/>
                      <a:pt x="75011" y="91644"/>
                    </a:cubicBezTo>
                    <a:cubicBezTo>
                      <a:pt x="78412" y="86989"/>
                      <a:pt x="80127" y="81701"/>
                      <a:pt x="80127" y="75788"/>
                    </a:cubicBezTo>
                    <a:cubicBezTo>
                      <a:pt x="80127" y="68560"/>
                      <a:pt x="77840" y="62666"/>
                      <a:pt x="73296" y="58068"/>
                    </a:cubicBezTo>
                    <a:cubicBezTo>
                      <a:pt x="68751" y="53489"/>
                      <a:pt x="61824" y="50074"/>
                      <a:pt x="52516" y="4784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4" name="Freihandform 53">
                <a:extLst>
                  <a:ext uri="{FF2B5EF4-FFF2-40B4-BE49-F238E27FC236}">
                    <a16:creationId xmlns:a16="http://schemas.microsoft.com/office/drawing/2014/main" id="{8395112A-289A-B540-2C4C-E480EC8AD247}"/>
                  </a:ext>
                </a:extLst>
              </p:cNvPr>
              <p:cNvSpPr/>
              <p:nvPr/>
            </p:nvSpPr>
            <p:spPr>
              <a:xfrm>
                <a:off x="1744453" y="302252"/>
                <a:ext cx="87987" cy="106695"/>
              </a:xfrm>
              <a:custGeom>
                <a:avLst/>
                <a:gdLst>
                  <a:gd name="connsiteX0" fmla="*/ 30746 w 87987"/>
                  <a:gd name="connsiteY0" fmla="*/ 19053 h 106695"/>
                  <a:gd name="connsiteX1" fmla="*/ 47085 w 87987"/>
                  <a:gd name="connsiteY1" fmla="*/ 14247 h 106695"/>
                  <a:gd name="connsiteX2" fmla="*/ 63911 w 87987"/>
                  <a:gd name="connsiteY2" fmla="*/ 19716 h 106695"/>
                  <a:gd name="connsiteX3" fmla="*/ 71990 w 87987"/>
                  <a:gd name="connsiteY3" fmla="*/ 32241 h 106695"/>
                  <a:gd name="connsiteX4" fmla="*/ 87978 w 87987"/>
                  <a:gd name="connsiteY4" fmla="*/ 32241 h 106695"/>
                  <a:gd name="connsiteX5" fmla="*/ 81004 w 87987"/>
                  <a:gd name="connsiteY5" fmla="*/ 15317 h 106695"/>
                  <a:gd name="connsiteX6" fmla="*/ 66598 w 87987"/>
                  <a:gd name="connsiteY6" fmla="*/ 4030 h 106695"/>
                  <a:gd name="connsiteX7" fmla="*/ 46838 w 87987"/>
                  <a:gd name="connsiteY7" fmla="*/ 0 h 106695"/>
                  <a:gd name="connsiteX8" fmla="*/ 22237 w 87987"/>
                  <a:gd name="connsiteY8" fmla="*/ 6821 h 106695"/>
                  <a:gd name="connsiteX9" fmla="*/ 5860 w 87987"/>
                  <a:gd name="connsiteY9" fmla="*/ 25704 h 106695"/>
                  <a:gd name="connsiteX10" fmla="*/ 0 w 87987"/>
                  <a:gd name="connsiteY10" fmla="*/ 53480 h 106695"/>
                  <a:gd name="connsiteX11" fmla="*/ 5697 w 87987"/>
                  <a:gd name="connsiteY11" fmla="*/ 80972 h 106695"/>
                  <a:gd name="connsiteX12" fmla="*/ 21942 w 87987"/>
                  <a:gd name="connsiteY12" fmla="*/ 99836 h 106695"/>
                  <a:gd name="connsiteX13" fmla="*/ 47104 w 87987"/>
                  <a:gd name="connsiteY13" fmla="*/ 106695 h 106695"/>
                  <a:gd name="connsiteX14" fmla="*/ 67312 w 87987"/>
                  <a:gd name="connsiteY14" fmla="*/ 102428 h 106695"/>
                  <a:gd name="connsiteX15" fmla="*/ 81308 w 87987"/>
                  <a:gd name="connsiteY15" fmla="*/ 90877 h 106695"/>
                  <a:gd name="connsiteX16" fmla="*/ 87987 w 87987"/>
                  <a:gd name="connsiteY16" fmla="*/ 74454 h 106695"/>
                  <a:gd name="connsiteX17" fmla="*/ 72000 w 87987"/>
                  <a:gd name="connsiteY17" fmla="*/ 74454 h 106695"/>
                  <a:gd name="connsiteX18" fmla="*/ 66998 w 87987"/>
                  <a:gd name="connsiteY18" fmla="*/ 84132 h 106695"/>
                  <a:gd name="connsiteX19" fmla="*/ 58423 w 87987"/>
                  <a:gd name="connsiteY19" fmla="*/ 90300 h 106695"/>
                  <a:gd name="connsiteX20" fmla="*/ 47104 w 87987"/>
                  <a:gd name="connsiteY20" fmla="*/ 92448 h 106695"/>
                  <a:gd name="connsiteX21" fmla="*/ 30631 w 87987"/>
                  <a:gd name="connsiteY21" fmla="*/ 87547 h 106695"/>
                  <a:gd name="connsiteX22" fmla="*/ 19798 w 87987"/>
                  <a:gd name="connsiteY22" fmla="*/ 73782 h 106695"/>
                  <a:gd name="connsiteX23" fmla="*/ 15987 w 87987"/>
                  <a:gd name="connsiteY23" fmla="*/ 52941 h 106695"/>
                  <a:gd name="connsiteX24" fmla="*/ 19875 w 87987"/>
                  <a:gd name="connsiteY24" fmla="*/ 32563 h 106695"/>
                  <a:gd name="connsiteX25" fmla="*/ 30746 w 87987"/>
                  <a:gd name="connsiteY25" fmla="*/ 19053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987" h="106695">
                    <a:moveTo>
                      <a:pt x="30746" y="19053"/>
                    </a:moveTo>
                    <a:cubicBezTo>
                      <a:pt x="35414" y="15837"/>
                      <a:pt x="40864" y="14247"/>
                      <a:pt x="47085" y="14247"/>
                    </a:cubicBezTo>
                    <a:cubicBezTo>
                      <a:pt x="54117" y="14247"/>
                      <a:pt x="59738" y="16073"/>
                      <a:pt x="63911" y="19716"/>
                    </a:cubicBezTo>
                    <a:cubicBezTo>
                      <a:pt x="68084" y="23377"/>
                      <a:pt x="70780" y="27549"/>
                      <a:pt x="71990" y="32241"/>
                    </a:cubicBezTo>
                    <a:lnTo>
                      <a:pt x="87978" y="32241"/>
                    </a:lnTo>
                    <a:cubicBezTo>
                      <a:pt x="87063" y="25789"/>
                      <a:pt x="84738" y="20160"/>
                      <a:pt x="81004" y="15317"/>
                    </a:cubicBezTo>
                    <a:cubicBezTo>
                      <a:pt x="77269" y="10473"/>
                      <a:pt x="72467" y="6707"/>
                      <a:pt x="66598" y="4030"/>
                    </a:cubicBezTo>
                    <a:cubicBezTo>
                      <a:pt x="60719" y="1353"/>
                      <a:pt x="54126" y="0"/>
                      <a:pt x="46838" y="0"/>
                    </a:cubicBezTo>
                    <a:cubicBezTo>
                      <a:pt x="37443" y="0"/>
                      <a:pt x="29250" y="2271"/>
                      <a:pt x="22237" y="6821"/>
                    </a:cubicBezTo>
                    <a:cubicBezTo>
                      <a:pt x="15225" y="11371"/>
                      <a:pt x="9766" y="17663"/>
                      <a:pt x="5860" y="25704"/>
                    </a:cubicBezTo>
                    <a:cubicBezTo>
                      <a:pt x="1953" y="33745"/>
                      <a:pt x="0" y="42998"/>
                      <a:pt x="0" y="53480"/>
                    </a:cubicBezTo>
                    <a:cubicBezTo>
                      <a:pt x="0" y="63792"/>
                      <a:pt x="1896" y="72959"/>
                      <a:pt x="5697" y="80972"/>
                    </a:cubicBezTo>
                    <a:cubicBezTo>
                      <a:pt x="9470" y="88995"/>
                      <a:pt x="14892" y="95276"/>
                      <a:pt x="21942" y="99836"/>
                    </a:cubicBezTo>
                    <a:cubicBezTo>
                      <a:pt x="28973" y="104415"/>
                      <a:pt x="37367" y="106695"/>
                      <a:pt x="47104" y="106695"/>
                    </a:cubicBezTo>
                    <a:cubicBezTo>
                      <a:pt x="54774" y="106695"/>
                      <a:pt x="61510" y="105276"/>
                      <a:pt x="67312" y="102428"/>
                    </a:cubicBezTo>
                    <a:cubicBezTo>
                      <a:pt x="73096" y="99600"/>
                      <a:pt x="77774" y="95740"/>
                      <a:pt x="81308" y="90877"/>
                    </a:cubicBezTo>
                    <a:cubicBezTo>
                      <a:pt x="84862" y="86015"/>
                      <a:pt x="87073" y="80546"/>
                      <a:pt x="87987" y="74454"/>
                    </a:cubicBezTo>
                    <a:lnTo>
                      <a:pt x="72000" y="74454"/>
                    </a:lnTo>
                    <a:cubicBezTo>
                      <a:pt x="71009" y="78219"/>
                      <a:pt x="69342" y="81436"/>
                      <a:pt x="66998" y="84132"/>
                    </a:cubicBezTo>
                    <a:cubicBezTo>
                      <a:pt x="64654" y="86809"/>
                      <a:pt x="61786" y="88881"/>
                      <a:pt x="58423" y="90300"/>
                    </a:cubicBezTo>
                    <a:cubicBezTo>
                      <a:pt x="55041" y="91738"/>
                      <a:pt x="51258" y="92448"/>
                      <a:pt x="47104" y="92448"/>
                    </a:cubicBezTo>
                    <a:cubicBezTo>
                      <a:pt x="40797" y="92448"/>
                      <a:pt x="35309" y="90820"/>
                      <a:pt x="30631" y="87547"/>
                    </a:cubicBezTo>
                    <a:cubicBezTo>
                      <a:pt x="25953" y="84274"/>
                      <a:pt x="22352" y="79695"/>
                      <a:pt x="19798" y="73782"/>
                    </a:cubicBezTo>
                    <a:cubicBezTo>
                      <a:pt x="17245" y="67869"/>
                      <a:pt x="15987" y="60925"/>
                      <a:pt x="15987" y="52941"/>
                    </a:cubicBezTo>
                    <a:cubicBezTo>
                      <a:pt x="15987" y="45145"/>
                      <a:pt x="17274" y="38362"/>
                      <a:pt x="19875" y="32563"/>
                    </a:cubicBezTo>
                    <a:cubicBezTo>
                      <a:pt x="22447" y="26754"/>
                      <a:pt x="26077" y="22251"/>
                      <a:pt x="30746" y="19053"/>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5" name="Freihandform 54">
                <a:extLst>
                  <a:ext uri="{FF2B5EF4-FFF2-40B4-BE49-F238E27FC236}">
                    <a16:creationId xmlns:a16="http://schemas.microsoft.com/office/drawing/2014/main" id="{99DC98DE-0EC0-8AC9-8B5C-D2388E117CE4}"/>
                  </a:ext>
                </a:extLst>
              </p:cNvPr>
              <p:cNvSpPr/>
              <p:nvPr/>
            </p:nvSpPr>
            <p:spPr>
              <a:xfrm>
                <a:off x="1855697" y="269206"/>
                <a:ext cx="83366" cy="137593"/>
              </a:xfrm>
              <a:custGeom>
                <a:avLst/>
                <a:gdLst>
                  <a:gd name="connsiteX0" fmla="*/ 66512 w 83366"/>
                  <a:gd name="connsiteY0" fmla="*/ 37246 h 137593"/>
                  <a:gd name="connsiteX1" fmla="*/ 47905 w 83366"/>
                  <a:gd name="connsiteY1" fmla="*/ 33055 h 137593"/>
                  <a:gd name="connsiteX2" fmla="*/ 28326 w 83366"/>
                  <a:gd name="connsiteY2" fmla="*/ 37785 h 137593"/>
                  <a:gd name="connsiteX3" fmla="*/ 17331 w 83366"/>
                  <a:gd name="connsiteY3" fmla="*/ 50519 h 137593"/>
                  <a:gd name="connsiteX4" fmla="*/ 15968 w 83366"/>
                  <a:gd name="connsiteY4" fmla="*/ 50519 h 137593"/>
                  <a:gd name="connsiteX5" fmla="*/ 15968 w 83366"/>
                  <a:gd name="connsiteY5" fmla="*/ 0 h 137593"/>
                  <a:gd name="connsiteX6" fmla="*/ 0 w 83366"/>
                  <a:gd name="connsiteY6" fmla="*/ 0 h 137593"/>
                  <a:gd name="connsiteX7" fmla="*/ 0 w 83366"/>
                  <a:gd name="connsiteY7" fmla="*/ 137593 h 137593"/>
                  <a:gd name="connsiteX8" fmla="*/ 15968 w 83366"/>
                  <a:gd name="connsiteY8" fmla="*/ 137593 h 137593"/>
                  <a:gd name="connsiteX9" fmla="*/ 15968 w 83366"/>
                  <a:gd name="connsiteY9" fmla="*/ 75513 h 137593"/>
                  <a:gd name="connsiteX10" fmla="*/ 19522 w 83366"/>
                  <a:gd name="connsiteY10" fmla="*/ 60197 h 137593"/>
                  <a:gd name="connsiteX11" fmla="*/ 29250 w 83366"/>
                  <a:gd name="connsiteY11" fmla="*/ 50585 h 137593"/>
                  <a:gd name="connsiteX12" fmla="*/ 43303 w 83366"/>
                  <a:gd name="connsiteY12" fmla="*/ 47293 h 137593"/>
                  <a:gd name="connsiteX13" fmla="*/ 60996 w 83366"/>
                  <a:gd name="connsiteY13" fmla="*/ 54038 h 137593"/>
                  <a:gd name="connsiteX14" fmla="*/ 67398 w 83366"/>
                  <a:gd name="connsiteY14" fmla="*/ 73092 h 137593"/>
                  <a:gd name="connsiteX15" fmla="*/ 67398 w 83366"/>
                  <a:gd name="connsiteY15" fmla="*/ 137593 h 137593"/>
                  <a:gd name="connsiteX16" fmla="*/ 83366 w 83366"/>
                  <a:gd name="connsiteY16" fmla="*/ 137593 h 137593"/>
                  <a:gd name="connsiteX17" fmla="*/ 83366 w 83366"/>
                  <a:gd name="connsiteY17" fmla="*/ 72013 h 137593"/>
                  <a:gd name="connsiteX18" fmla="*/ 78936 w 83366"/>
                  <a:gd name="connsiteY18" fmla="*/ 50084 h 137593"/>
                  <a:gd name="connsiteX19" fmla="*/ 66512 w 83366"/>
                  <a:gd name="connsiteY19" fmla="*/ 37246 h 13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66" h="137593">
                    <a:moveTo>
                      <a:pt x="66512" y="37246"/>
                    </a:moveTo>
                    <a:cubicBezTo>
                      <a:pt x="61186" y="34455"/>
                      <a:pt x="54993" y="33055"/>
                      <a:pt x="47905" y="33055"/>
                    </a:cubicBezTo>
                    <a:cubicBezTo>
                      <a:pt x="39740" y="33055"/>
                      <a:pt x="33223" y="34625"/>
                      <a:pt x="28326" y="37785"/>
                    </a:cubicBezTo>
                    <a:cubicBezTo>
                      <a:pt x="23409" y="40945"/>
                      <a:pt x="19770" y="45193"/>
                      <a:pt x="17331" y="50519"/>
                    </a:cubicBezTo>
                    <a:lnTo>
                      <a:pt x="15968" y="50519"/>
                    </a:lnTo>
                    <a:lnTo>
                      <a:pt x="15968" y="0"/>
                    </a:lnTo>
                    <a:lnTo>
                      <a:pt x="0" y="0"/>
                    </a:lnTo>
                    <a:lnTo>
                      <a:pt x="0" y="137593"/>
                    </a:lnTo>
                    <a:lnTo>
                      <a:pt x="15968" y="137593"/>
                    </a:lnTo>
                    <a:lnTo>
                      <a:pt x="15968" y="75513"/>
                    </a:lnTo>
                    <a:cubicBezTo>
                      <a:pt x="15968" y="69506"/>
                      <a:pt x="17159" y="64407"/>
                      <a:pt x="19522" y="60197"/>
                    </a:cubicBezTo>
                    <a:cubicBezTo>
                      <a:pt x="21885" y="55987"/>
                      <a:pt x="25143" y="52789"/>
                      <a:pt x="29250" y="50585"/>
                    </a:cubicBezTo>
                    <a:cubicBezTo>
                      <a:pt x="33385" y="48390"/>
                      <a:pt x="38072" y="47293"/>
                      <a:pt x="43303" y="47293"/>
                    </a:cubicBezTo>
                    <a:cubicBezTo>
                      <a:pt x="50839" y="47293"/>
                      <a:pt x="56737" y="49544"/>
                      <a:pt x="60996" y="54038"/>
                    </a:cubicBezTo>
                    <a:cubicBezTo>
                      <a:pt x="65254" y="58551"/>
                      <a:pt x="67398" y="64880"/>
                      <a:pt x="67398" y="73092"/>
                    </a:cubicBezTo>
                    <a:lnTo>
                      <a:pt x="67398" y="137593"/>
                    </a:lnTo>
                    <a:lnTo>
                      <a:pt x="83366" y="137593"/>
                    </a:lnTo>
                    <a:lnTo>
                      <a:pt x="83366" y="72013"/>
                    </a:lnTo>
                    <a:cubicBezTo>
                      <a:pt x="83366" y="63139"/>
                      <a:pt x="81880" y="55826"/>
                      <a:pt x="78936" y="50084"/>
                    </a:cubicBezTo>
                    <a:cubicBezTo>
                      <a:pt x="75983" y="44322"/>
                      <a:pt x="71828" y="40046"/>
                      <a:pt x="66512" y="3724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6" name="Freihandform 55">
                <a:extLst>
                  <a:ext uri="{FF2B5EF4-FFF2-40B4-BE49-F238E27FC236}">
                    <a16:creationId xmlns:a16="http://schemas.microsoft.com/office/drawing/2014/main" id="{D7E8C548-5CB6-CD57-2389-1BE7C4B097EA}"/>
                  </a:ext>
                </a:extLst>
              </p:cNvPr>
              <p:cNvSpPr/>
              <p:nvPr/>
            </p:nvSpPr>
            <p:spPr>
              <a:xfrm>
                <a:off x="1968284" y="303605"/>
                <a:ext cx="81460" cy="104547"/>
              </a:xfrm>
              <a:custGeom>
                <a:avLst/>
                <a:gdLst>
                  <a:gd name="connsiteX0" fmla="*/ 65502 w 81460"/>
                  <a:gd name="connsiteY0" fmla="*/ 60992 h 104547"/>
                  <a:gd name="connsiteX1" fmla="*/ 61282 w 81460"/>
                  <a:gd name="connsiteY1" fmla="*/ 76923 h 104547"/>
                  <a:gd name="connsiteX2" fmla="*/ 50858 w 81460"/>
                  <a:gd name="connsiteY2" fmla="*/ 86194 h 104547"/>
                  <a:gd name="connsiteX3" fmla="*/ 38711 w 81460"/>
                  <a:gd name="connsiteY3" fmla="*/ 89222 h 104547"/>
                  <a:gd name="connsiteX4" fmla="*/ 22371 w 81460"/>
                  <a:gd name="connsiteY4" fmla="*/ 82495 h 104547"/>
                  <a:gd name="connsiteX5" fmla="*/ 15968 w 81460"/>
                  <a:gd name="connsiteY5" fmla="*/ 64483 h 104547"/>
                  <a:gd name="connsiteX6" fmla="*/ 15968 w 81460"/>
                  <a:gd name="connsiteY6" fmla="*/ 0 h 104547"/>
                  <a:gd name="connsiteX7" fmla="*/ 0 w 81460"/>
                  <a:gd name="connsiteY7" fmla="*/ 0 h 104547"/>
                  <a:gd name="connsiteX8" fmla="*/ 0 w 81460"/>
                  <a:gd name="connsiteY8" fmla="*/ 65580 h 104547"/>
                  <a:gd name="connsiteX9" fmla="*/ 4335 w 81460"/>
                  <a:gd name="connsiteY9" fmla="*/ 87386 h 104547"/>
                  <a:gd name="connsiteX10" fmla="*/ 16245 w 81460"/>
                  <a:gd name="connsiteY10" fmla="*/ 100281 h 104547"/>
                  <a:gd name="connsiteX11" fmla="*/ 33566 w 81460"/>
                  <a:gd name="connsiteY11" fmla="*/ 104548 h 104547"/>
                  <a:gd name="connsiteX12" fmla="*/ 53050 w 81460"/>
                  <a:gd name="connsiteY12" fmla="*/ 99061 h 104547"/>
                  <a:gd name="connsiteX13" fmla="*/ 64416 w 81460"/>
                  <a:gd name="connsiteY13" fmla="*/ 85740 h 104547"/>
                  <a:gd name="connsiteX14" fmla="*/ 65493 w 81460"/>
                  <a:gd name="connsiteY14" fmla="*/ 85740 h 104547"/>
                  <a:gd name="connsiteX15" fmla="*/ 65493 w 81460"/>
                  <a:gd name="connsiteY15" fmla="*/ 103195 h 104547"/>
                  <a:gd name="connsiteX16" fmla="*/ 81461 w 81460"/>
                  <a:gd name="connsiteY16" fmla="*/ 103195 h 104547"/>
                  <a:gd name="connsiteX17" fmla="*/ 81461 w 81460"/>
                  <a:gd name="connsiteY17" fmla="*/ 0 h 104547"/>
                  <a:gd name="connsiteX18" fmla="*/ 65493 w 81460"/>
                  <a:gd name="connsiteY18" fmla="*/ 0 h 104547"/>
                  <a:gd name="connsiteX19" fmla="*/ 65493 w 81460"/>
                  <a:gd name="connsiteY19" fmla="*/ 60992 h 1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460" h="104547">
                    <a:moveTo>
                      <a:pt x="65502" y="60992"/>
                    </a:moveTo>
                    <a:cubicBezTo>
                      <a:pt x="65502" y="67444"/>
                      <a:pt x="64092" y="72760"/>
                      <a:pt x="61282" y="76923"/>
                    </a:cubicBezTo>
                    <a:cubicBezTo>
                      <a:pt x="58452" y="81095"/>
                      <a:pt x="54993" y="84189"/>
                      <a:pt x="50858" y="86194"/>
                    </a:cubicBezTo>
                    <a:cubicBezTo>
                      <a:pt x="46723" y="88200"/>
                      <a:pt x="42693" y="89222"/>
                      <a:pt x="38711" y="89222"/>
                    </a:cubicBezTo>
                    <a:cubicBezTo>
                      <a:pt x="32089" y="89222"/>
                      <a:pt x="26630" y="86970"/>
                      <a:pt x="22371" y="82495"/>
                    </a:cubicBezTo>
                    <a:cubicBezTo>
                      <a:pt x="18112" y="78020"/>
                      <a:pt x="15968" y="72023"/>
                      <a:pt x="15968" y="64483"/>
                    </a:cubicBezTo>
                    <a:lnTo>
                      <a:pt x="15968" y="0"/>
                    </a:lnTo>
                    <a:lnTo>
                      <a:pt x="0" y="0"/>
                    </a:lnTo>
                    <a:lnTo>
                      <a:pt x="0" y="65580"/>
                    </a:lnTo>
                    <a:cubicBezTo>
                      <a:pt x="0" y="74359"/>
                      <a:pt x="1448" y="81615"/>
                      <a:pt x="4335" y="87386"/>
                    </a:cubicBezTo>
                    <a:cubicBezTo>
                      <a:pt x="7222" y="93129"/>
                      <a:pt x="11185" y="97433"/>
                      <a:pt x="16245" y="100281"/>
                    </a:cubicBezTo>
                    <a:cubicBezTo>
                      <a:pt x="21285" y="103129"/>
                      <a:pt x="27077" y="104548"/>
                      <a:pt x="33566" y="104548"/>
                    </a:cubicBezTo>
                    <a:cubicBezTo>
                      <a:pt x="41416" y="104548"/>
                      <a:pt x="47914" y="102722"/>
                      <a:pt x="53050" y="99061"/>
                    </a:cubicBezTo>
                    <a:cubicBezTo>
                      <a:pt x="58185" y="95418"/>
                      <a:pt x="61986" y="90972"/>
                      <a:pt x="64416" y="85740"/>
                    </a:cubicBezTo>
                    <a:lnTo>
                      <a:pt x="65493" y="85740"/>
                    </a:lnTo>
                    <a:lnTo>
                      <a:pt x="65493" y="103195"/>
                    </a:lnTo>
                    <a:lnTo>
                      <a:pt x="81461" y="103195"/>
                    </a:lnTo>
                    <a:lnTo>
                      <a:pt x="81461" y="0"/>
                    </a:lnTo>
                    <a:lnTo>
                      <a:pt x="65493" y="0"/>
                    </a:lnTo>
                    <a:lnTo>
                      <a:pt x="65493" y="6099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7" name="Freihandform 56">
                <a:extLst>
                  <a:ext uri="{FF2B5EF4-FFF2-40B4-BE49-F238E27FC236}">
                    <a16:creationId xmlns:a16="http://schemas.microsoft.com/office/drawing/2014/main" id="{F3C0C0F6-C149-3949-59A1-F3C26874F86E}"/>
                  </a:ext>
                </a:extLst>
              </p:cNvPr>
              <p:cNvSpPr/>
              <p:nvPr/>
            </p:nvSpPr>
            <p:spPr>
              <a:xfrm>
                <a:off x="2078986" y="269197"/>
                <a:ext cx="15968" cy="137602"/>
              </a:xfrm>
              <a:custGeom>
                <a:avLst/>
                <a:gdLst>
                  <a:gd name="connsiteX0" fmla="*/ 0 w 15968"/>
                  <a:gd name="connsiteY0" fmla="*/ 0 h 137602"/>
                  <a:gd name="connsiteX1" fmla="*/ 15968 w 15968"/>
                  <a:gd name="connsiteY1" fmla="*/ 0 h 137602"/>
                  <a:gd name="connsiteX2" fmla="*/ 15968 w 15968"/>
                  <a:gd name="connsiteY2" fmla="*/ 137602 h 137602"/>
                  <a:gd name="connsiteX3" fmla="*/ 0 w 15968"/>
                  <a:gd name="connsiteY3" fmla="*/ 137602 h 137602"/>
                </a:gdLst>
                <a:ahLst/>
                <a:cxnLst>
                  <a:cxn ang="0">
                    <a:pos x="connsiteX0" y="connsiteY0"/>
                  </a:cxn>
                  <a:cxn ang="0">
                    <a:pos x="connsiteX1" y="connsiteY1"/>
                  </a:cxn>
                  <a:cxn ang="0">
                    <a:pos x="connsiteX2" y="connsiteY2"/>
                  </a:cxn>
                  <a:cxn ang="0">
                    <a:pos x="connsiteX3" y="connsiteY3"/>
                  </a:cxn>
                </a:cxnLst>
                <a:rect l="l" t="t" r="r" b="b"/>
                <a:pathLst>
                  <a:path w="15968" h="137602">
                    <a:moveTo>
                      <a:pt x="0" y="0"/>
                    </a:moveTo>
                    <a:lnTo>
                      <a:pt x="15968" y="0"/>
                    </a:lnTo>
                    <a:lnTo>
                      <a:pt x="15968" y="137602"/>
                    </a:lnTo>
                    <a:lnTo>
                      <a:pt x="0" y="137602"/>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8" name="Freihandform 57">
                <a:extLst>
                  <a:ext uri="{FF2B5EF4-FFF2-40B4-BE49-F238E27FC236}">
                    <a16:creationId xmlns:a16="http://schemas.microsoft.com/office/drawing/2014/main" id="{DA1D58F2-0356-8A73-46B4-D48E06AAD4B6}"/>
                  </a:ext>
                </a:extLst>
              </p:cNvPr>
              <p:cNvSpPr/>
              <p:nvPr/>
            </p:nvSpPr>
            <p:spPr>
              <a:xfrm>
                <a:off x="2119306" y="302252"/>
                <a:ext cx="91502" cy="106695"/>
              </a:xfrm>
              <a:custGeom>
                <a:avLst/>
                <a:gdLst>
                  <a:gd name="connsiteX0" fmla="*/ 91503 w 91502"/>
                  <a:gd name="connsiteY0" fmla="*/ 51607 h 106695"/>
                  <a:gd name="connsiteX1" fmla="*/ 87635 w 91502"/>
                  <a:gd name="connsiteY1" fmla="*/ 27275 h 106695"/>
                  <a:gd name="connsiteX2" fmla="*/ 77288 w 91502"/>
                  <a:gd name="connsiteY2" fmla="*/ 11381 h 106695"/>
                  <a:gd name="connsiteX3" fmla="*/ 62882 w 91502"/>
                  <a:gd name="connsiteY3" fmla="*/ 2677 h 106695"/>
                  <a:gd name="connsiteX4" fmla="*/ 46838 w 91502"/>
                  <a:gd name="connsiteY4" fmla="*/ 0 h 106695"/>
                  <a:gd name="connsiteX5" fmla="*/ 22237 w 91502"/>
                  <a:gd name="connsiteY5" fmla="*/ 6821 h 106695"/>
                  <a:gd name="connsiteX6" fmla="*/ 5860 w 91502"/>
                  <a:gd name="connsiteY6" fmla="*/ 25761 h 106695"/>
                  <a:gd name="connsiteX7" fmla="*/ 0 w 91502"/>
                  <a:gd name="connsiteY7" fmla="*/ 53754 h 106695"/>
                  <a:gd name="connsiteX8" fmla="*/ 5860 w 91502"/>
                  <a:gd name="connsiteY8" fmla="*/ 81549 h 106695"/>
                  <a:gd name="connsiteX9" fmla="*/ 22571 w 91502"/>
                  <a:gd name="connsiteY9" fmla="*/ 100082 h 106695"/>
                  <a:gd name="connsiteX10" fmla="*/ 48457 w 91502"/>
                  <a:gd name="connsiteY10" fmla="*/ 106695 h 106695"/>
                  <a:gd name="connsiteX11" fmla="*/ 67474 w 91502"/>
                  <a:gd name="connsiteY11" fmla="*/ 103441 h 106695"/>
                  <a:gd name="connsiteX12" fmla="*/ 81671 w 91502"/>
                  <a:gd name="connsiteY12" fmla="*/ 94292 h 106695"/>
                  <a:gd name="connsiteX13" fmla="*/ 89855 w 91502"/>
                  <a:gd name="connsiteY13" fmla="*/ 80622 h 106695"/>
                  <a:gd name="connsiteX14" fmla="*/ 74430 w 91502"/>
                  <a:gd name="connsiteY14" fmla="*/ 76337 h 106695"/>
                  <a:gd name="connsiteX15" fmla="*/ 68675 w 91502"/>
                  <a:gd name="connsiteY15" fmla="*/ 85296 h 106695"/>
                  <a:gd name="connsiteX16" fmla="*/ 59852 w 91502"/>
                  <a:gd name="connsiteY16" fmla="*/ 90669 h 106695"/>
                  <a:gd name="connsiteX17" fmla="*/ 48448 w 91502"/>
                  <a:gd name="connsiteY17" fmla="*/ 92448 h 106695"/>
                  <a:gd name="connsiteX18" fmla="*/ 31460 w 91502"/>
                  <a:gd name="connsiteY18" fmla="*/ 88257 h 106695"/>
                  <a:gd name="connsiteX19" fmla="*/ 20075 w 91502"/>
                  <a:gd name="connsiteY19" fmla="*/ 75968 h 106695"/>
                  <a:gd name="connsiteX20" fmla="*/ 16187 w 91502"/>
                  <a:gd name="connsiteY20" fmla="*/ 58324 h 106695"/>
                  <a:gd name="connsiteX21" fmla="*/ 91494 w 91502"/>
                  <a:gd name="connsiteY21" fmla="*/ 58324 h 106695"/>
                  <a:gd name="connsiteX22" fmla="*/ 91494 w 91502"/>
                  <a:gd name="connsiteY22" fmla="*/ 51607 h 106695"/>
                  <a:gd name="connsiteX23" fmla="*/ 16254 w 91502"/>
                  <a:gd name="connsiteY23" fmla="*/ 44606 h 106695"/>
                  <a:gd name="connsiteX24" fmla="*/ 19703 w 91502"/>
                  <a:gd name="connsiteY24" fmla="*/ 31040 h 106695"/>
                  <a:gd name="connsiteX25" fmla="*/ 30345 w 91502"/>
                  <a:gd name="connsiteY25" fmla="*/ 18902 h 106695"/>
                  <a:gd name="connsiteX26" fmla="*/ 46828 w 91502"/>
                  <a:gd name="connsiteY26" fmla="*/ 14247 h 106695"/>
                  <a:gd name="connsiteX27" fmla="*/ 61882 w 91502"/>
                  <a:gd name="connsiteY27" fmla="*/ 18202 h 106695"/>
                  <a:gd name="connsiteX28" fmla="*/ 71762 w 91502"/>
                  <a:gd name="connsiteY28" fmla="*/ 29034 h 106695"/>
                  <a:gd name="connsiteX29" fmla="*/ 75239 w 91502"/>
                  <a:gd name="connsiteY29" fmla="*/ 44606 h 106695"/>
                  <a:gd name="connsiteX30" fmla="*/ 16254 w 91502"/>
                  <a:gd name="connsiteY30" fmla="*/ 44606 h 10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02" h="106695">
                    <a:moveTo>
                      <a:pt x="91503" y="51607"/>
                    </a:moveTo>
                    <a:cubicBezTo>
                      <a:pt x="91503" y="41957"/>
                      <a:pt x="90217" y="33868"/>
                      <a:pt x="87635" y="27275"/>
                    </a:cubicBezTo>
                    <a:cubicBezTo>
                      <a:pt x="85062" y="20700"/>
                      <a:pt x="81623" y="15392"/>
                      <a:pt x="77288" y="11381"/>
                    </a:cubicBezTo>
                    <a:cubicBezTo>
                      <a:pt x="72953" y="7370"/>
                      <a:pt x="68151" y="4475"/>
                      <a:pt x="62882" y="2677"/>
                    </a:cubicBezTo>
                    <a:cubicBezTo>
                      <a:pt x="57594" y="889"/>
                      <a:pt x="52259" y="0"/>
                      <a:pt x="46838" y="0"/>
                    </a:cubicBezTo>
                    <a:cubicBezTo>
                      <a:pt x="37443" y="0"/>
                      <a:pt x="29250" y="2271"/>
                      <a:pt x="22237" y="6821"/>
                    </a:cubicBezTo>
                    <a:cubicBezTo>
                      <a:pt x="15225" y="11371"/>
                      <a:pt x="9766" y="17682"/>
                      <a:pt x="5860" y="25761"/>
                    </a:cubicBezTo>
                    <a:cubicBezTo>
                      <a:pt x="1953" y="33850"/>
                      <a:pt x="0" y="43187"/>
                      <a:pt x="0" y="53754"/>
                    </a:cubicBezTo>
                    <a:cubicBezTo>
                      <a:pt x="0" y="64322"/>
                      <a:pt x="1953" y="73584"/>
                      <a:pt x="5860" y="81549"/>
                    </a:cubicBezTo>
                    <a:cubicBezTo>
                      <a:pt x="9766" y="89496"/>
                      <a:pt x="15330" y="95664"/>
                      <a:pt x="22571" y="100082"/>
                    </a:cubicBezTo>
                    <a:cubicBezTo>
                      <a:pt x="29812" y="104500"/>
                      <a:pt x="38444" y="106695"/>
                      <a:pt x="48457" y="106695"/>
                    </a:cubicBezTo>
                    <a:cubicBezTo>
                      <a:pt x="55489" y="106695"/>
                      <a:pt x="61834" y="105626"/>
                      <a:pt x="67474" y="103441"/>
                    </a:cubicBezTo>
                    <a:cubicBezTo>
                      <a:pt x="73115" y="101255"/>
                      <a:pt x="77840" y="98228"/>
                      <a:pt x="81671" y="94292"/>
                    </a:cubicBezTo>
                    <a:cubicBezTo>
                      <a:pt x="85520" y="90376"/>
                      <a:pt x="88235" y="85825"/>
                      <a:pt x="89855" y="80622"/>
                    </a:cubicBezTo>
                    <a:lnTo>
                      <a:pt x="74430" y="76337"/>
                    </a:lnTo>
                    <a:cubicBezTo>
                      <a:pt x="73086" y="79922"/>
                      <a:pt x="71171" y="82912"/>
                      <a:pt x="68675" y="85296"/>
                    </a:cubicBezTo>
                    <a:cubicBezTo>
                      <a:pt x="66198" y="87699"/>
                      <a:pt x="63263" y="89487"/>
                      <a:pt x="59852" y="90669"/>
                    </a:cubicBezTo>
                    <a:cubicBezTo>
                      <a:pt x="56442" y="91852"/>
                      <a:pt x="52630" y="92448"/>
                      <a:pt x="48448" y="92448"/>
                    </a:cubicBezTo>
                    <a:cubicBezTo>
                      <a:pt x="41988" y="92448"/>
                      <a:pt x="36338" y="91066"/>
                      <a:pt x="31460" y="88257"/>
                    </a:cubicBezTo>
                    <a:cubicBezTo>
                      <a:pt x="26582" y="85466"/>
                      <a:pt x="22790" y="81360"/>
                      <a:pt x="20075" y="75968"/>
                    </a:cubicBezTo>
                    <a:cubicBezTo>
                      <a:pt x="17607" y="71105"/>
                      <a:pt x="16426" y="65126"/>
                      <a:pt x="16187" y="58324"/>
                    </a:cubicBezTo>
                    <a:lnTo>
                      <a:pt x="91494" y="58324"/>
                    </a:lnTo>
                    <a:lnTo>
                      <a:pt x="91494" y="51607"/>
                    </a:lnTo>
                    <a:close/>
                    <a:moveTo>
                      <a:pt x="16254" y="44606"/>
                    </a:moveTo>
                    <a:cubicBezTo>
                      <a:pt x="16559" y="39838"/>
                      <a:pt x="17578" y="35288"/>
                      <a:pt x="19703" y="31040"/>
                    </a:cubicBezTo>
                    <a:cubicBezTo>
                      <a:pt x="22180" y="26073"/>
                      <a:pt x="25734" y="22024"/>
                      <a:pt x="30345" y="18902"/>
                    </a:cubicBezTo>
                    <a:cubicBezTo>
                      <a:pt x="34976" y="15799"/>
                      <a:pt x="40464" y="14247"/>
                      <a:pt x="46828" y="14247"/>
                    </a:cubicBezTo>
                    <a:cubicBezTo>
                      <a:pt x="52592" y="14247"/>
                      <a:pt x="57623" y="15562"/>
                      <a:pt x="61882" y="18202"/>
                    </a:cubicBezTo>
                    <a:cubicBezTo>
                      <a:pt x="66141" y="20841"/>
                      <a:pt x="69437" y="24446"/>
                      <a:pt x="71762" y="29034"/>
                    </a:cubicBezTo>
                    <a:cubicBezTo>
                      <a:pt x="74087" y="33594"/>
                      <a:pt x="75239" y="38788"/>
                      <a:pt x="75239" y="44606"/>
                    </a:cubicBezTo>
                    <a:lnTo>
                      <a:pt x="16254" y="44606"/>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nvGrpSpPr>
            <p:cNvPr id="10" name="Gruppieren 9">
              <a:extLst>
                <a:ext uri="{FF2B5EF4-FFF2-40B4-BE49-F238E27FC236}">
                  <a16:creationId xmlns:a16="http://schemas.microsoft.com/office/drawing/2014/main" id="{0C2E9751-CCCA-7890-4A09-3F5CCC0AF8A3}"/>
                </a:ext>
              </a:extLst>
            </p:cNvPr>
            <p:cNvGrpSpPr/>
            <p:nvPr/>
          </p:nvGrpSpPr>
          <p:grpSpPr>
            <a:xfrm>
              <a:off x="0" y="0"/>
              <a:ext cx="1028389" cy="1028817"/>
              <a:chOff x="0" y="0"/>
              <a:chExt cx="1028389" cy="1028817"/>
            </a:xfrm>
          </p:grpSpPr>
          <p:sp>
            <p:nvSpPr>
              <p:cNvPr id="11" name="Freihandform 10">
                <a:extLst>
                  <a:ext uri="{FF2B5EF4-FFF2-40B4-BE49-F238E27FC236}">
                    <a16:creationId xmlns:a16="http://schemas.microsoft.com/office/drawing/2014/main" id="{B6F85044-9C9B-5C75-B1D5-34319C0EA1C6}"/>
                  </a:ext>
                </a:extLst>
              </p:cNvPr>
              <p:cNvSpPr/>
              <p:nvPr/>
            </p:nvSpPr>
            <p:spPr>
              <a:xfrm>
                <a:off x="4191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FCD448"/>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Freihandform 11">
                <a:extLst>
                  <a:ext uri="{FF2B5EF4-FFF2-40B4-BE49-F238E27FC236}">
                    <a16:creationId xmlns:a16="http://schemas.microsoft.com/office/drawing/2014/main" id="{4A985D1D-7D54-A04D-4253-5A96B5C737E2}"/>
                  </a:ext>
                </a:extLst>
              </p:cNvPr>
              <p:cNvSpPr/>
              <p:nvPr/>
            </p:nvSpPr>
            <p:spPr>
              <a:xfrm>
                <a:off x="4191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D9536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Freihandform 12">
                <a:extLst>
                  <a:ext uri="{FF2B5EF4-FFF2-40B4-BE49-F238E27FC236}">
                    <a16:creationId xmlns:a16="http://schemas.microsoft.com/office/drawing/2014/main" id="{08AD9C4D-C6BB-BE1C-9461-28798E9BCB37}"/>
                  </a:ext>
                </a:extLst>
              </p:cNvPr>
              <p:cNvSpPr/>
              <p:nvPr/>
            </p:nvSpPr>
            <p:spPr>
              <a:xfrm>
                <a:off x="4191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2A363"/>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4" name="Freihandform 13">
                <a:extLst>
                  <a:ext uri="{FF2B5EF4-FFF2-40B4-BE49-F238E27FC236}">
                    <a16:creationId xmlns:a16="http://schemas.microsoft.com/office/drawing/2014/main" id="{281EDF3B-49EB-6B62-60E0-B8C6B0366462}"/>
                  </a:ext>
                </a:extLst>
              </p:cNvPr>
              <p:cNvSpPr/>
              <p:nvPr/>
            </p:nvSpPr>
            <p:spPr>
              <a:xfrm>
                <a:off x="723900" y="361950"/>
                <a:ext cx="304489" cy="133476"/>
              </a:xfrm>
              <a:custGeom>
                <a:avLst/>
                <a:gdLst>
                  <a:gd name="connsiteX0" fmla="*/ 0 w 304401"/>
                  <a:gd name="connsiteY0" fmla="*/ 133360 h 133359"/>
                  <a:gd name="connsiteX1" fmla="*/ 304402 w 304401"/>
                  <a:gd name="connsiteY1" fmla="*/ 133360 h 133359"/>
                  <a:gd name="connsiteX2" fmla="*/ 304402 w 304401"/>
                  <a:gd name="connsiteY2" fmla="*/ 0 h 133359"/>
                  <a:gd name="connsiteX3" fmla="*/ 0 w 304401"/>
                  <a:gd name="connsiteY3" fmla="*/ 0 h 133359"/>
                  <a:gd name="connsiteX4" fmla="*/ 0 w 304401"/>
                  <a:gd name="connsiteY4" fmla="*/ 133360 h 1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9">
                    <a:moveTo>
                      <a:pt x="0" y="133360"/>
                    </a:moveTo>
                    <a:lnTo>
                      <a:pt x="304402" y="133360"/>
                    </a:lnTo>
                    <a:lnTo>
                      <a:pt x="304402" y="0"/>
                    </a:lnTo>
                    <a:lnTo>
                      <a:pt x="0" y="0"/>
                    </a:lnTo>
                    <a:lnTo>
                      <a:pt x="0" y="133360"/>
                    </a:lnTo>
                    <a:close/>
                  </a:path>
                </a:pathLst>
              </a:custGeom>
              <a:solidFill>
                <a:srgbClr val="ED993C"/>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Freihandform 14">
                <a:extLst>
                  <a:ext uri="{FF2B5EF4-FFF2-40B4-BE49-F238E27FC236}">
                    <a16:creationId xmlns:a16="http://schemas.microsoft.com/office/drawing/2014/main" id="{9CBD18EA-673A-2CA4-637A-46B4ABFDC35C}"/>
                  </a:ext>
                </a:extLst>
              </p:cNvPr>
              <p:cNvSpPr/>
              <p:nvPr/>
            </p:nvSpPr>
            <p:spPr>
              <a:xfrm>
                <a:off x="723900" y="6286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885C97"/>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reihandform 15">
                <a:extLst>
                  <a:ext uri="{FF2B5EF4-FFF2-40B4-BE49-F238E27FC236}">
                    <a16:creationId xmlns:a16="http://schemas.microsoft.com/office/drawing/2014/main" id="{CF311118-A874-1B18-41C5-F53795770A67}"/>
                  </a:ext>
                </a:extLst>
              </p:cNvPr>
              <p:cNvSpPr/>
              <p:nvPr/>
            </p:nvSpPr>
            <p:spPr>
              <a:xfrm>
                <a:off x="723900" y="895350"/>
                <a:ext cx="304489" cy="133467"/>
              </a:xfrm>
              <a:custGeom>
                <a:avLst/>
                <a:gdLst>
                  <a:gd name="connsiteX0" fmla="*/ 304402 w 304401"/>
                  <a:gd name="connsiteY0" fmla="*/ 133350 h 133350"/>
                  <a:gd name="connsiteX1" fmla="*/ 0 w 304401"/>
                  <a:gd name="connsiteY1" fmla="*/ 133350 h 133350"/>
                  <a:gd name="connsiteX2" fmla="*/ 0 w 304401"/>
                  <a:gd name="connsiteY2" fmla="*/ 0 h 133350"/>
                  <a:gd name="connsiteX3" fmla="*/ 304402 w 304401"/>
                  <a:gd name="connsiteY3" fmla="*/ 0 h 133350"/>
                  <a:gd name="connsiteX4" fmla="*/ 304402 w 304401"/>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01" h="133350">
                    <a:moveTo>
                      <a:pt x="304402" y="133350"/>
                    </a:moveTo>
                    <a:lnTo>
                      <a:pt x="0" y="133350"/>
                    </a:lnTo>
                    <a:lnTo>
                      <a:pt x="0" y="0"/>
                    </a:lnTo>
                    <a:lnTo>
                      <a:pt x="304402" y="0"/>
                    </a:lnTo>
                    <a:lnTo>
                      <a:pt x="304402" y="133350"/>
                    </a:lnTo>
                    <a:close/>
                  </a:path>
                </a:pathLst>
              </a:custGeom>
              <a:solidFill>
                <a:srgbClr val="007DB2"/>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7" name="Grafik 1">
                <a:extLst>
                  <a:ext uri="{FF2B5EF4-FFF2-40B4-BE49-F238E27FC236}">
                    <a16:creationId xmlns:a16="http://schemas.microsoft.com/office/drawing/2014/main" id="{0A405CC3-66BF-B92F-DD33-0CB09C4CC12E}"/>
                  </a:ext>
                </a:extLst>
              </p:cNvPr>
              <p:cNvGrpSpPr/>
              <p:nvPr/>
            </p:nvGrpSpPr>
            <p:grpSpPr>
              <a:xfrm>
                <a:off x="0" y="0"/>
                <a:ext cx="418673" cy="896145"/>
                <a:chOff x="9" y="0"/>
                <a:chExt cx="418552" cy="895359"/>
              </a:xfrm>
              <a:solidFill>
                <a:srgbClr val="000000"/>
              </a:solidFill>
            </p:grpSpPr>
            <p:sp>
              <p:nvSpPr>
                <p:cNvPr id="18" name="Freihandform 17">
                  <a:extLst>
                    <a:ext uri="{FF2B5EF4-FFF2-40B4-BE49-F238E27FC236}">
                      <a16:creationId xmlns:a16="http://schemas.microsoft.com/office/drawing/2014/main" id="{A5DC156D-9CC5-07BF-AA76-D152B64958D4}"/>
                    </a:ext>
                  </a:extLst>
                </p:cNvPr>
                <p:cNvSpPr/>
                <p:nvPr/>
              </p:nvSpPr>
              <p:spPr>
                <a:xfrm>
                  <a:off x="9" y="495300"/>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9" name="Freihandform 18">
                  <a:extLst>
                    <a:ext uri="{FF2B5EF4-FFF2-40B4-BE49-F238E27FC236}">
                      <a16:creationId xmlns:a16="http://schemas.microsoft.com/office/drawing/2014/main" id="{034F61DB-22AE-3C97-6369-2E46E7AC2607}"/>
                    </a:ext>
                  </a:extLst>
                </p:cNvPr>
                <p:cNvSpPr/>
                <p:nvPr/>
              </p:nvSpPr>
              <p:spPr>
                <a:xfrm>
                  <a:off x="9" y="762009"/>
                  <a:ext cx="418552" cy="133350"/>
                </a:xfrm>
                <a:custGeom>
                  <a:avLst/>
                  <a:gdLst>
                    <a:gd name="connsiteX0" fmla="*/ 0 w 418552"/>
                    <a:gd name="connsiteY0" fmla="*/ 0 h 133350"/>
                    <a:gd name="connsiteX1" fmla="*/ 418552 w 418552"/>
                    <a:gd name="connsiteY1" fmla="*/ 0 h 133350"/>
                    <a:gd name="connsiteX2" fmla="*/ 418552 w 418552"/>
                    <a:gd name="connsiteY2" fmla="*/ 133350 h 133350"/>
                    <a:gd name="connsiteX3" fmla="*/ 0 w 418552"/>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18552" h="133350">
                      <a:moveTo>
                        <a:pt x="0" y="0"/>
                      </a:moveTo>
                      <a:lnTo>
                        <a:pt x="418552" y="0"/>
                      </a:lnTo>
                      <a:lnTo>
                        <a:pt x="418552" y="133350"/>
                      </a:lnTo>
                      <a:lnTo>
                        <a:pt x="0" y="133350"/>
                      </a:ln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0" name="Freihandform 19">
                  <a:extLst>
                    <a:ext uri="{FF2B5EF4-FFF2-40B4-BE49-F238E27FC236}">
                      <a16:creationId xmlns:a16="http://schemas.microsoft.com/office/drawing/2014/main" id="{D105B0BD-D386-847B-C064-0DA1DFC6D2E8}"/>
                    </a:ext>
                  </a:extLst>
                </p:cNvPr>
                <p:cNvSpPr/>
                <p:nvPr/>
              </p:nvSpPr>
              <p:spPr>
                <a:xfrm>
                  <a:off x="9" y="0"/>
                  <a:ext cx="418552" cy="361950"/>
                </a:xfrm>
                <a:custGeom>
                  <a:avLst/>
                  <a:gdLst>
                    <a:gd name="connsiteX0" fmla="*/ 325538 w 418552"/>
                    <a:gd name="connsiteY0" fmla="*/ 228600 h 361950"/>
                    <a:gd name="connsiteX1" fmla="*/ 297543 w 418552"/>
                    <a:gd name="connsiteY1" fmla="*/ 228600 h 361950"/>
                    <a:gd name="connsiteX2" fmla="*/ 323427 w 418552"/>
                    <a:gd name="connsiteY2" fmla="*/ 171450 h 361950"/>
                    <a:gd name="connsiteX3" fmla="*/ 285376 w 418552"/>
                    <a:gd name="connsiteY3" fmla="*/ 105527 h 361950"/>
                    <a:gd name="connsiteX4" fmla="*/ 285376 w 418552"/>
                    <a:gd name="connsiteY4" fmla="*/ 105442 h 361950"/>
                    <a:gd name="connsiteX5" fmla="*/ 209752 w 418552"/>
                    <a:gd name="connsiteY5" fmla="*/ 0 h 361950"/>
                    <a:gd name="connsiteX6" fmla="*/ 208800 w 418552"/>
                    <a:gd name="connsiteY6" fmla="*/ 0 h 361950"/>
                    <a:gd name="connsiteX7" fmla="*/ 133176 w 418552"/>
                    <a:gd name="connsiteY7" fmla="*/ 105442 h 361950"/>
                    <a:gd name="connsiteX8" fmla="*/ 133176 w 418552"/>
                    <a:gd name="connsiteY8" fmla="*/ 105527 h 361950"/>
                    <a:gd name="connsiteX9" fmla="*/ 95125 w 418552"/>
                    <a:gd name="connsiteY9" fmla="*/ 171450 h 361950"/>
                    <a:gd name="connsiteX10" fmla="*/ 121009 w 418552"/>
                    <a:gd name="connsiteY10" fmla="*/ 228600 h 361950"/>
                    <a:gd name="connsiteX11" fmla="*/ 93061 w 418552"/>
                    <a:gd name="connsiteY11" fmla="*/ 228600 h 361950"/>
                    <a:gd name="connsiteX12" fmla="*/ 0 w 418552"/>
                    <a:gd name="connsiteY12" fmla="*/ 323898 h 361950"/>
                    <a:gd name="connsiteX13" fmla="*/ 0 w 418552"/>
                    <a:gd name="connsiteY13" fmla="*/ 361950 h 361950"/>
                    <a:gd name="connsiteX14" fmla="*/ 123663 w 418552"/>
                    <a:gd name="connsiteY14" fmla="*/ 361950 h 361950"/>
                    <a:gd name="connsiteX15" fmla="*/ 209276 w 418552"/>
                    <a:gd name="connsiteY15" fmla="*/ 276225 h 361950"/>
                    <a:gd name="connsiteX16" fmla="*/ 294889 w 418552"/>
                    <a:gd name="connsiteY16" fmla="*/ 361950 h 361950"/>
                    <a:gd name="connsiteX17" fmla="*/ 418552 w 418552"/>
                    <a:gd name="connsiteY17" fmla="*/ 361950 h 361950"/>
                    <a:gd name="connsiteX18" fmla="*/ 418552 w 418552"/>
                    <a:gd name="connsiteY18" fmla="*/ 323850 h 361950"/>
                    <a:gd name="connsiteX19" fmla="*/ 325538 w 418552"/>
                    <a:gd name="connsiteY19"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52" h="361950">
                      <a:moveTo>
                        <a:pt x="325538" y="228600"/>
                      </a:moveTo>
                      <a:lnTo>
                        <a:pt x="297543" y="228600"/>
                      </a:lnTo>
                      <a:cubicBezTo>
                        <a:pt x="313381" y="214636"/>
                        <a:pt x="323427" y="194243"/>
                        <a:pt x="323427" y="171450"/>
                      </a:cubicBezTo>
                      <a:cubicBezTo>
                        <a:pt x="323427" y="143266"/>
                        <a:pt x="308102" y="118710"/>
                        <a:pt x="285376" y="105527"/>
                      </a:cubicBezTo>
                      <a:lnTo>
                        <a:pt x="285376" y="105442"/>
                      </a:lnTo>
                      <a:cubicBezTo>
                        <a:pt x="228301" y="66675"/>
                        <a:pt x="219264" y="57150"/>
                        <a:pt x="209752" y="0"/>
                      </a:cubicBezTo>
                      <a:lnTo>
                        <a:pt x="208800" y="0"/>
                      </a:lnTo>
                      <a:cubicBezTo>
                        <a:pt x="199288" y="57150"/>
                        <a:pt x="190251" y="66675"/>
                        <a:pt x="133176" y="105442"/>
                      </a:cubicBezTo>
                      <a:lnTo>
                        <a:pt x="133176" y="105527"/>
                      </a:lnTo>
                      <a:cubicBezTo>
                        <a:pt x="110450" y="118710"/>
                        <a:pt x="95125" y="143266"/>
                        <a:pt x="95125" y="171450"/>
                      </a:cubicBezTo>
                      <a:cubicBezTo>
                        <a:pt x="95125" y="194243"/>
                        <a:pt x="105171" y="214636"/>
                        <a:pt x="121009" y="228600"/>
                      </a:cubicBezTo>
                      <a:lnTo>
                        <a:pt x="93061" y="228600"/>
                      </a:lnTo>
                      <a:cubicBezTo>
                        <a:pt x="41665" y="228600"/>
                        <a:pt x="0" y="271262"/>
                        <a:pt x="0" y="323898"/>
                      </a:cubicBezTo>
                      <a:lnTo>
                        <a:pt x="0" y="361950"/>
                      </a:lnTo>
                      <a:lnTo>
                        <a:pt x="123663" y="361950"/>
                      </a:lnTo>
                      <a:cubicBezTo>
                        <a:pt x="123663" y="314601"/>
                        <a:pt x="161989" y="276225"/>
                        <a:pt x="209276" y="276225"/>
                      </a:cubicBezTo>
                      <a:cubicBezTo>
                        <a:pt x="256563" y="276225"/>
                        <a:pt x="294889" y="314601"/>
                        <a:pt x="294889" y="361950"/>
                      </a:cubicBezTo>
                      <a:lnTo>
                        <a:pt x="418552" y="361950"/>
                      </a:lnTo>
                      <a:lnTo>
                        <a:pt x="418552" y="323850"/>
                      </a:lnTo>
                      <a:cubicBezTo>
                        <a:pt x="418552" y="271253"/>
                        <a:pt x="376916" y="228600"/>
                        <a:pt x="325538" y="22860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Freihandform 20">
                  <a:extLst>
                    <a:ext uri="{FF2B5EF4-FFF2-40B4-BE49-F238E27FC236}">
                      <a16:creationId xmlns:a16="http://schemas.microsoft.com/office/drawing/2014/main" id="{FCFF4CCB-DCD9-289F-4E49-1166486F645A}"/>
                    </a:ext>
                  </a:extLst>
                </p:cNvPr>
                <p:cNvSpPr/>
                <p:nvPr/>
              </p:nvSpPr>
              <p:spPr>
                <a:xfrm>
                  <a:off x="123672" y="361950"/>
                  <a:ext cx="171225" cy="85725"/>
                </a:xfrm>
                <a:custGeom>
                  <a:avLst/>
                  <a:gdLst>
                    <a:gd name="connsiteX0" fmla="*/ 171226 w 171225"/>
                    <a:gd name="connsiteY0" fmla="*/ 0 h 85725"/>
                    <a:gd name="connsiteX1" fmla="*/ 0 w 171225"/>
                    <a:gd name="connsiteY1" fmla="*/ 0 h 85725"/>
                    <a:gd name="connsiteX2" fmla="*/ 85613 w 171225"/>
                    <a:gd name="connsiteY2" fmla="*/ 85725 h 85725"/>
                    <a:gd name="connsiteX3" fmla="*/ 171226 w 171225"/>
                    <a:gd name="connsiteY3" fmla="*/ 0 h 85725"/>
                  </a:gdLst>
                  <a:ahLst/>
                  <a:cxnLst>
                    <a:cxn ang="0">
                      <a:pos x="connsiteX0" y="connsiteY0"/>
                    </a:cxn>
                    <a:cxn ang="0">
                      <a:pos x="connsiteX1" y="connsiteY1"/>
                    </a:cxn>
                    <a:cxn ang="0">
                      <a:pos x="connsiteX2" y="connsiteY2"/>
                    </a:cxn>
                    <a:cxn ang="0">
                      <a:pos x="connsiteX3" y="connsiteY3"/>
                    </a:cxn>
                  </a:cxnLst>
                  <a:rect l="l" t="t" r="r" b="b"/>
                  <a:pathLst>
                    <a:path w="171225" h="85725">
                      <a:moveTo>
                        <a:pt x="171226" y="0"/>
                      </a:moveTo>
                      <a:cubicBezTo>
                        <a:pt x="128419" y="0"/>
                        <a:pt x="61461" y="0"/>
                        <a:pt x="0" y="0"/>
                      </a:cubicBezTo>
                      <a:cubicBezTo>
                        <a:pt x="0" y="47349"/>
                        <a:pt x="38326" y="85725"/>
                        <a:pt x="85613" y="85725"/>
                      </a:cubicBezTo>
                      <a:cubicBezTo>
                        <a:pt x="132900" y="85725"/>
                        <a:pt x="171226" y="47349"/>
                        <a:pt x="171226" y="0"/>
                      </a:cubicBezTo>
                      <a:close/>
                    </a:path>
                  </a:pathLst>
                </a:custGeom>
                <a:solidFill>
                  <a:srgbClr val="000000"/>
                </a:solidFill>
                <a:ln w="94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grpSp>
      </p:grpSp>
      <p:sp>
        <p:nvSpPr>
          <p:cNvPr id="2" name="CustomShape 2">
            <a:extLst>
              <a:ext uri="{FF2B5EF4-FFF2-40B4-BE49-F238E27FC236}">
                <a16:creationId xmlns:a16="http://schemas.microsoft.com/office/drawing/2014/main" id="{862BBF5B-1A51-EC99-6083-CB3F647913E1}"/>
              </a:ext>
            </a:extLst>
          </p:cNvPr>
          <p:cNvSpPr/>
          <p:nvPr/>
        </p:nvSpPr>
        <p:spPr>
          <a:xfrm>
            <a:off x="809984" y="529725"/>
            <a:ext cx="7655760" cy="8953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de-DE" sz="3600" b="1" strike="noStrike" spc="-1" dirty="0">
                <a:solidFill>
                  <a:srgbClr val="0000CC"/>
                </a:solidFill>
                <a:uFill>
                  <a:solidFill>
                    <a:srgbClr val="FFFFFF"/>
                  </a:solidFill>
                </a:uFill>
                <a:latin typeface="Arial"/>
                <a:ea typeface="ＭＳ Ｐゴシック"/>
              </a:rPr>
              <a:t>Wahlpflichtfächergruppe I</a:t>
            </a:r>
            <a:endParaRPr lang="de-DE" sz="2100" strike="noStrike" spc="-1" dirty="0">
              <a:solidFill>
                <a:srgbClr val="000000"/>
              </a:solidFill>
              <a:uFill>
                <a:solidFill>
                  <a:srgbClr val="FFFFFF"/>
                </a:solidFill>
              </a:uFill>
              <a:latin typeface="Arial"/>
            </a:endParaRPr>
          </a:p>
        </p:txBody>
      </p:sp>
      <p:sp>
        <p:nvSpPr>
          <p:cNvPr id="3" name="CustomShape 3">
            <a:extLst>
              <a:ext uri="{FF2B5EF4-FFF2-40B4-BE49-F238E27FC236}">
                <a16:creationId xmlns:a16="http://schemas.microsoft.com/office/drawing/2014/main" id="{99EE9F81-D8B1-BFD5-06EE-A505B4D4A7E0}"/>
              </a:ext>
            </a:extLst>
          </p:cNvPr>
          <p:cNvSpPr/>
          <p:nvPr/>
        </p:nvSpPr>
        <p:spPr>
          <a:xfrm>
            <a:off x="1242353" y="1205879"/>
            <a:ext cx="6733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de-DE" sz="1600" strike="noStrike" spc="-1" dirty="0">
                <a:solidFill>
                  <a:srgbClr val="000000"/>
                </a:solidFill>
                <a:uFill>
                  <a:solidFill>
                    <a:srgbClr val="FFFFFF"/>
                  </a:solidFill>
                </a:uFill>
                <a:latin typeface="Arial"/>
                <a:ea typeface="ＭＳ Ｐゴシック"/>
              </a:rPr>
              <a:t>Mathematisch-naturwissenschaftlich-technologischer Bereich</a:t>
            </a:r>
            <a:endParaRPr lang="de-DE" sz="1800" strike="noStrike" spc="-1" dirty="0">
              <a:solidFill>
                <a:srgbClr val="000000"/>
              </a:solidFill>
              <a:uFill>
                <a:solidFill>
                  <a:srgbClr val="FFFFFF"/>
                </a:solidFill>
              </a:uFill>
              <a:latin typeface="Arial"/>
            </a:endParaRPr>
          </a:p>
        </p:txBody>
      </p:sp>
      <p:pic>
        <p:nvPicPr>
          <p:cNvPr id="59" name="Grafik 8">
            <a:extLst>
              <a:ext uri="{FF2B5EF4-FFF2-40B4-BE49-F238E27FC236}">
                <a16:creationId xmlns:a16="http://schemas.microsoft.com/office/drawing/2014/main" id="{70E43257-0EEC-30EF-5284-C3FAECBEDDFC}"/>
              </a:ext>
            </a:extLst>
          </p:cNvPr>
          <p:cNvPicPr/>
          <p:nvPr/>
        </p:nvPicPr>
        <p:blipFill>
          <a:blip r:embed="rId2"/>
          <a:stretch/>
        </p:blipFill>
        <p:spPr>
          <a:xfrm>
            <a:off x="518339" y="863259"/>
            <a:ext cx="759854" cy="730513"/>
          </a:xfrm>
          <a:prstGeom prst="rect">
            <a:avLst/>
          </a:prstGeom>
          <a:ln>
            <a:noFill/>
          </a:ln>
        </p:spPr>
      </p:pic>
      <p:pic>
        <p:nvPicPr>
          <p:cNvPr id="60" name="Grafik 59">
            <a:extLst>
              <a:ext uri="{FF2B5EF4-FFF2-40B4-BE49-F238E27FC236}">
                <a16:creationId xmlns:a16="http://schemas.microsoft.com/office/drawing/2014/main" id="{171997BB-5E02-38F2-F3F2-A35B5880990C}"/>
              </a:ext>
            </a:extLst>
          </p:cNvPr>
          <p:cNvPicPr/>
          <p:nvPr/>
        </p:nvPicPr>
        <p:blipFill>
          <a:blip r:embed="rId3"/>
          <a:stretch/>
        </p:blipFill>
        <p:spPr>
          <a:xfrm>
            <a:off x="1332137" y="1558833"/>
            <a:ext cx="6675297" cy="3464411"/>
          </a:xfrm>
          <a:prstGeom prst="rect">
            <a:avLst/>
          </a:prstGeom>
          <a:ln>
            <a:noFill/>
          </a:ln>
        </p:spPr>
      </p:pic>
      <p:sp>
        <p:nvSpPr>
          <p:cNvPr id="61" name="Textplatzhalter 3">
            <a:extLst>
              <a:ext uri="{FF2B5EF4-FFF2-40B4-BE49-F238E27FC236}">
                <a16:creationId xmlns:a16="http://schemas.microsoft.com/office/drawing/2014/main" id="{2B51CE1B-149D-76C5-10D2-0AFF8AA71228}"/>
              </a:ext>
            </a:extLst>
          </p:cNvPr>
          <p:cNvSpPr>
            <a:spLocks noGrp="1"/>
          </p:cNvSpPr>
          <p:nvPr>
            <p:ph type="body" sz="quarter" idx="13"/>
          </p:nvPr>
        </p:nvSpPr>
        <p:spPr>
          <a:xfrm>
            <a:off x="471486" y="4703683"/>
            <a:ext cx="774269" cy="173117"/>
          </a:xfrm>
        </p:spPr>
        <p:txBody>
          <a:bodyPr/>
          <a:lstStyle/>
          <a:p>
            <a:r>
              <a:rPr lang="de-DE" dirty="0"/>
              <a:t>#Zweigwahl</a:t>
            </a:r>
          </a:p>
        </p:txBody>
      </p:sp>
    </p:spTree>
    <p:extLst>
      <p:ext uri="{BB962C8B-B14F-4D97-AF65-F5344CB8AC3E}">
        <p14:creationId xmlns:p14="http://schemas.microsoft.com/office/powerpoint/2010/main" val="134694492"/>
      </p:ext>
    </p:extLst>
  </p:cSld>
  <p:clrMapOvr>
    <a:masterClrMapping/>
  </p:clrMapOvr>
</p:sld>
</file>

<file path=ppt/theme/theme1.xml><?xml version="1.0" encoding="utf-8"?>
<a:theme xmlns:a="http://schemas.openxmlformats.org/drawingml/2006/main" name="Office">
  <a:themeElements>
    <a:clrScheme name="Benutzerdefiniert 13">
      <a:dk1>
        <a:srgbClr val="000000"/>
      </a:dk1>
      <a:lt1>
        <a:srgbClr val="FFFFFF"/>
      </a:lt1>
      <a:dk2>
        <a:srgbClr val="003444"/>
      </a:dk2>
      <a:lt2>
        <a:srgbClr val="F5F5F5"/>
      </a:lt2>
      <a:accent1>
        <a:srgbClr val="FF5E34"/>
      </a:accent1>
      <a:accent2>
        <a:srgbClr val="E1D7FF"/>
      </a:accent2>
      <a:accent3>
        <a:srgbClr val="9A9BB8"/>
      </a:accent3>
      <a:accent4>
        <a:srgbClr val="BFBFBF"/>
      </a:accent4>
      <a:accent5>
        <a:srgbClr val="D1D1E8"/>
      </a:accent5>
      <a:accent6>
        <a:srgbClr val="AFC2B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PowerPoint_2024-07-10.potx" id="{081A45CE-8D21-45DC-B20B-6F85A27953D8}" vid="{23F39537-2D9C-42F0-87EE-E673ED00273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Vorlage</Template>
  <TotalTime>0</TotalTime>
  <Words>1718</Words>
  <Application>Microsoft Office PowerPoint</Application>
  <PresentationFormat>Bildschirmpräsentation (16:9)</PresentationFormat>
  <Paragraphs>443</Paragraphs>
  <Slides>45</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45</vt:i4>
      </vt:variant>
    </vt:vector>
  </HeadingPairs>
  <TitlesOfParts>
    <vt:vector size="54" baseType="lpstr">
      <vt:lpstr>Arial</vt:lpstr>
      <vt:lpstr>Arial Rounded MT Bold</vt:lpstr>
      <vt:lpstr>Arial Unicode MS</vt:lpstr>
      <vt:lpstr>Calibri</vt:lpstr>
      <vt:lpstr>Gill Sans MT</vt:lpstr>
      <vt:lpstr>Times New Roman</vt:lpstr>
      <vt:lpstr>Verdana</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Fakten</vt:lpstr>
      <vt:lpstr>Fakten</vt:lpstr>
      <vt:lpstr>Fakten</vt:lpstr>
      <vt:lpstr>Französisch an der Realschule</vt:lpstr>
      <vt:lpstr>Französisch an der Realschule</vt:lpstr>
      <vt:lpstr>Französisch an der Realschule</vt:lpstr>
      <vt:lpstr>Vorteile</vt:lpstr>
      <vt:lpstr>Vorteile</vt:lpstr>
      <vt:lpstr>Keine Angst vor Französisch</vt:lpstr>
      <vt:lpstr>Wer soll Französisch wählen?</vt:lpstr>
      <vt:lpstr>Merci et au revoir!</vt:lpstr>
      <vt:lpstr>PowerPoint-Präsentation</vt:lpstr>
      <vt:lpstr>HOLZ</vt:lpstr>
      <vt:lpstr>TON</vt:lpstr>
      <vt:lpstr>METALL</vt:lpstr>
      <vt:lpstr>KUNSTSTOFF</vt:lpstr>
      <vt:lpstr>PAPIER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LHM-RBS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Schuster</dc:creator>
  <cp:lastModifiedBy>Manuela Winkler</cp:lastModifiedBy>
  <cp:revision>21</cp:revision>
  <dcterms:created xsi:type="dcterms:W3CDTF">2024-09-19T09:16:28Z</dcterms:created>
  <dcterms:modified xsi:type="dcterms:W3CDTF">2026-03-11T17:38:05Z</dcterms:modified>
</cp:coreProperties>
</file>